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handoutMasterIdLst>
    <p:handoutMasterId r:id="rId27"/>
  </p:handoutMasterIdLst>
  <p:sldIdLst>
    <p:sldId id="257" r:id="rId2"/>
    <p:sldId id="272" r:id="rId3"/>
    <p:sldId id="263" r:id="rId4"/>
    <p:sldId id="258" r:id="rId5"/>
    <p:sldId id="271" r:id="rId6"/>
    <p:sldId id="290" r:id="rId7"/>
    <p:sldId id="277" r:id="rId8"/>
    <p:sldId id="291" r:id="rId9"/>
    <p:sldId id="278" r:id="rId10"/>
    <p:sldId id="279" r:id="rId11"/>
    <p:sldId id="292" r:id="rId12"/>
    <p:sldId id="280" r:id="rId13"/>
    <p:sldId id="275" r:id="rId14"/>
    <p:sldId id="281" r:id="rId15"/>
    <p:sldId id="282" r:id="rId16"/>
    <p:sldId id="293" r:id="rId17"/>
    <p:sldId id="284" r:id="rId18"/>
    <p:sldId id="285" r:id="rId19"/>
    <p:sldId id="287" r:id="rId20"/>
    <p:sldId id="286" r:id="rId21"/>
    <p:sldId id="276" r:id="rId22"/>
    <p:sldId id="288" r:id="rId23"/>
    <p:sldId id="289" r:id="rId24"/>
    <p:sldId id="294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F5AB1C69-6EDB-4FF4-983F-18BD219EF32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85" d="100"/>
          <a:sy n="185" d="100"/>
        </p:scale>
        <p:origin x="134" y="5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2784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A45BA1-980A-4507-BE5A-5C1E7C2FFD8F}" type="datetimeFigureOut">
              <a:rPr lang="en-US"/>
              <a:t>8/5/2020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E03411-58E2-43FD-AE1D-AD77DFF8CB20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81910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A3416D-7FED-43BC-AA7C-D92DBA01ED64}" type="datetimeFigureOut">
              <a:rPr lang="en-US"/>
              <a:t>8/5/2020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DC57A8-AE18-4654-B6AF-04B3577165BE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813978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265611" y="1752600"/>
            <a:ext cx="6858002" cy="1828800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65610" y="3733800"/>
            <a:ext cx="6858002" cy="9144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981203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66214" y="421594"/>
            <a:ext cx="2286000" cy="1885508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84" name="Group 83"/>
          <p:cNvGrpSpPr>
            <a:grpSpLocks noChangeAspect="1"/>
          </p:cNvGrpSpPr>
          <p:nvPr/>
        </p:nvGrpSpPr>
        <p:grpSpPr>
          <a:xfrm rot="16200000" flipV="1">
            <a:off x="274315" y="1102304"/>
            <a:ext cx="5053664" cy="4411852"/>
            <a:chOff x="895350" y="3313113"/>
            <a:chExt cx="3613151" cy="2790825"/>
          </a:xfrm>
          <a:solidFill>
            <a:schemeClr val="tx1">
              <a:lumMod val="50000"/>
            </a:schemeClr>
          </a:solidFill>
        </p:grpSpPr>
        <p:sp>
          <p:nvSpPr>
            <p:cNvPr id="85" name="Freeform 41"/>
            <p:cNvSpPr>
              <a:spLocks/>
            </p:cNvSpPr>
            <p:nvPr/>
          </p:nvSpPr>
          <p:spPr bwMode="auto">
            <a:xfrm>
              <a:off x="963613" y="3725863"/>
              <a:ext cx="11113" cy="1952625"/>
            </a:xfrm>
            <a:custGeom>
              <a:avLst/>
              <a:gdLst>
                <a:gd name="T0" fmla="*/ 3 w 5"/>
                <a:gd name="T1" fmla="*/ 0 h 868"/>
                <a:gd name="T2" fmla="*/ 4 w 5"/>
                <a:gd name="T3" fmla="*/ 217 h 868"/>
                <a:gd name="T4" fmla="*/ 3 w 5"/>
                <a:gd name="T5" fmla="*/ 326 h 868"/>
                <a:gd name="T6" fmla="*/ 4 w 5"/>
                <a:gd name="T7" fmla="*/ 434 h 868"/>
                <a:gd name="T8" fmla="*/ 4 w 5"/>
                <a:gd name="T9" fmla="*/ 651 h 868"/>
                <a:gd name="T10" fmla="*/ 4 w 5"/>
                <a:gd name="T11" fmla="*/ 760 h 868"/>
                <a:gd name="T12" fmla="*/ 3 w 5"/>
                <a:gd name="T13" fmla="*/ 868 h 868"/>
                <a:gd name="T14" fmla="*/ 2 w 5"/>
                <a:gd name="T15" fmla="*/ 868 h 868"/>
                <a:gd name="T16" fmla="*/ 1 w 5"/>
                <a:gd name="T17" fmla="*/ 760 h 868"/>
                <a:gd name="T18" fmla="*/ 0 w 5"/>
                <a:gd name="T19" fmla="*/ 651 h 868"/>
                <a:gd name="T20" fmla="*/ 1 w 5"/>
                <a:gd name="T21" fmla="*/ 434 h 868"/>
                <a:gd name="T22" fmla="*/ 2 w 5"/>
                <a:gd name="T23" fmla="*/ 326 h 868"/>
                <a:gd name="T24" fmla="*/ 1 w 5"/>
                <a:gd name="T25" fmla="*/ 217 h 868"/>
                <a:gd name="T26" fmla="*/ 2 w 5"/>
                <a:gd name="T27" fmla="*/ 0 h 868"/>
                <a:gd name="T28" fmla="*/ 3 w 5"/>
                <a:gd name="T29" fmla="*/ 0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868">
                  <a:moveTo>
                    <a:pt x="3" y="0"/>
                  </a:moveTo>
                  <a:cubicBezTo>
                    <a:pt x="4" y="73"/>
                    <a:pt x="4" y="145"/>
                    <a:pt x="4" y="217"/>
                  </a:cubicBezTo>
                  <a:cubicBezTo>
                    <a:pt x="4" y="253"/>
                    <a:pt x="3" y="290"/>
                    <a:pt x="3" y="326"/>
                  </a:cubicBezTo>
                  <a:cubicBezTo>
                    <a:pt x="3" y="362"/>
                    <a:pt x="3" y="398"/>
                    <a:pt x="4" y="434"/>
                  </a:cubicBezTo>
                  <a:cubicBezTo>
                    <a:pt x="4" y="507"/>
                    <a:pt x="5" y="579"/>
                    <a:pt x="4" y="651"/>
                  </a:cubicBezTo>
                  <a:cubicBezTo>
                    <a:pt x="5" y="687"/>
                    <a:pt x="4" y="724"/>
                    <a:pt x="4" y="760"/>
                  </a:cubicBezTo>
                  <a:cubicBezTo>
                    <a:pt x="4" y="796"/>
                    <a:pt x="3" y="832"/>
                    <a:pt x="3" y="868"/>
                  </a:cubicBezTo>
                  <a:cubicBezTo>
                    <a:pt x="2" y="868"/>
                    <a:pt x="2" y="868"/>
                    <a:pt x="2" y="868"/>
                  </a:cubicBezTo>
                  <a:cubicBezTo>
                    <a:pt x="2" y="832"/>
                    <a:pt x="1" y="796"/>
                    <a:pt x="1" y="760"/>
                  </a:cubicBezTo>
                  <a:cubicBezTo>
                    <a:pt x="1" y="724"/>
                    <a:pt x="0" y="687"/>
                    <a:pt x="0" y="651"/>
                  </a:cubicBezTo>
                  <a:cubicBezTo>
                    <a:pt x="0" y="579"/>
                    <a:pt x="1" y="507"/>
                    <a:pt x="1" y="434"/>
                  </a:cubicBezTo>
                  <a:cubicBezTo>
                    <a:pt x="2" y="398"/>
                    <a:pt x="2" y="362"/>
                    <a:pt x="2" y="326"/>
                  </a:cubicBezTo>
                  <a:cubicBezTo>
                    <a:pt x="2" y="290"/>
                    <a:pt x="1" y="253"/>
                    <a:pt x="1" y="217"/>
                  </a:cubicBezTo>
                  <a:cubicBezTo>
                    <a:pt x="0" y="145"/>
                    <a:pt x="1" y="73"/>
                    <a:pt x="2" y="0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6" name="Freeform 42"/>
            <p:cNvSpPr>
              <a:spLocks/>
            </p:cNvSpPr>
            <p:nvPr/>
          </p:nvSpPr>
          <p:spPr bwMode="auto">
            <a:xfrm>
              <a:off x="1350963" y="6038850"/>
              <a:ext cx="2736850" cy="11113"/>
            </a:xfrm>
            <a:custGeom>
              <a:avLst/>
              <a:gdLst>
                <a:gd name="T0" fmla="*/ 0 w 1216"/>
                <a:gd name="T1" fmla="*/ 2 h 5"/>
                <a:gd name="T2" fmla="*/ 304 w 1216"/>
                <a:gd name="T3" fmla="*/ 1 h 5"/>
                <a:gd name="T4" fmla="*/ 456 w 1216"/>
                <a:gd name="T5" fmla="*/ 2 h 5"/>
                <a:gd name="T6" fmla="*/ 608 w 1216"/>
                <a:gd name="T7" fmla="*/ 1 h 5"/>
                <a:gd name="T8" fmla="*/ 912 w 1216"/>
                <a:gd name="T9" fmla="*/ 0 h 5"/>
                <a:gd name="T10" fmla="*/ 1064 w 1216"/>
                <a:gd name="T11" fmla="*/ 1 h 5"/>
                <a:gd name="T12" fmla="*/ 1216 w 1216"/>
                <a:gd name="T13" fmla="*/ 2 h 5"/>
                <a:gd name="T14" fmla="*/ 1216 w 1216"/>
                <a:gd name="T15" fmla="*/ 2 h 5"/>
                <a:gd name="T16" fmla="*/ 1064 w 1216"/>
                <a:gd name="T17" fmla="*/ 4 h 5"/>
                <a:gd name="T18" fmla="*/ 912 w 1216"/>
                <a:gd name="T19" fmla="*/ 4 h 5"/>
                <a:gd name="T20" fmla="*/ 608 w 1216"/>
                <a:gd name="T21" fmla="*/ 3 h 5"/>
                <a:gd name="T22" fmla="*/ 456 w 1216"/>
                <a:gd name="T23" fmla="*/ 3 h 5"/>
                <a:gd name="T24" fmla="*/ 304 w 1216"/>
                <a:gd name="T25" fmla="*/ 4 h 5"/>
                <a:gd name="T26" fmla="*/ 0 w 1216"/>
                <a:gd name="T2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6" h="5">
                  <a:moveTo>
                    <a:pt x="0" y="2"/>
                  </a:moveTo>
                  <a:cubicBezTo>
                    <a:pt x="101" y="1"/>
                    <a:pt x="202" y="0"/>
                    <a:pt x="304" y="1"/>
                  </a:cubicBezTo>
                  <a:cubicBezTo>
                    <a:pt x="354" y="1"/>
                    <a:pt x="405" y="2"/>
                    <a:pt x="456" y="2"/>
                  </a:cubicBezTo>
                  <a:cubicBezTo>
                    <a:pt x="506" y="2"/>
                    <a:pt x="557" y="1"/>
                    <a:pt x="608" y="1"/>
                  </a:cubicBezTo>
                  <a:cubicBezTo>
                    <a:pt x="709" y="1"/>
                    <a:pt x="810" y="0"/>
                    <a:pt x="912" y="0"/>
                  </a:cubicBezTo>
                  <a:cubicBezTo>
                    <a:pt x="962" y="0"/>
                    <a:pt x="1013" y="1"/>
                    <a:pt x="1064" y="1"/>
                  </a:cubicBezTo>
                  <a:cubicBezTo>
                    <a:pt x="1114" y="1"/>
                    <a:pt x="1165" y="1"/>
                    <a:pt x="1216" y="2"/>
                  </a:cubicBezTo>
                  <a:cubicBezTo>
                    <a:pt x="1216" y="2"/>
                    <a:pt x="1216" y="2"/>
                    <a:pt x="1216" y="2"/>
                  </a:cubicBezTo>
                  <a:cubicBezTo>
                    <a:pt x="1165" y="3"/>
                    <a:pt x="1114" y="3"/>
                    <a:pt x="1064" y="4"/>
                  </a:cubicBezTo>
                  <a:cubicBezTo>
                    <a:pt x="1013" y="4"/>
                    <a:pt x="962" y="4"/>
                    <a:pt x="912" y="4"/>
                  </a:cubicBezTo>
                  <a:cubicBezTo>
                    <a:pt x="810" y="5"/>
                    <a:pt x="709" y="4"/>
                    <a:pt x="608" y="3"/>
                  </a:cubicBezTo>
                  <a:cubicBezTo>
                    <a:pt x="557" y="3"/>
                    <a:pt x="506" y="3"/>
                    <a:pt x="456" y="3"/>
                  </a:cubicBezTo>
                  <a:cubicBezTo>
                    <a:pt x="405" y="3"/>
                    <a:pt x="354" y="4"/>
                    <a:pt x="304" y="4"/>
                  </a:cubicBezTo>
                  <a:cubicBezTo>
                    <a:pt x="202" y="4"/>
                    <a:pt x="101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7" name="Freeform 43"/>
            <p:cNvSpPr>
              <a:spLocks/>
            </p:cNvSpPr>
            <p:nvPr/>
          </p:nvSpPr>
          <p:spPr bwMode="auto">
            <a:xfrm>
              <a:off x="1330325" y="3378200"/>
              <a:ext cx="2743200" cy="11113"/>
            </a:xfrm>
            <a:custGeom>
              <a:avLst/>
              <a:gdLst>
                <a:gd name="T0" fmla="*/ 0 w 1219"/>
                <a:gd name="T1" fmla="*/ 2 h 5"/>
                <a:gd name="T2" fmla="*/ 304 w 1219"/>
                <a:gd name="T3" fmla="*/ 1 h 5"/>
                <a:gd name="T4" fmla="*/ 457 w 1219"/>
                <a:gd name="T5" fmla="*/ 2 h 5"/>
                <a:gd name="T6" fmla="*/ 609 w 1219"/>
                <a:gd name="T7" fmla="*/ 1 h 5"/>
                <a:gd name="T8" fmla="*/ 914 w 1219"/>
                <a:gd name="T9" fmla="*/ 0 h 5"/>
                <a:gd name="T10" fmla="*/ 1067 w 1219"/>
                <a:gd name="T11" fmla="*/ 1 h 5"/>
                <a:gd name="T12" fmla="*/ 1219 w 1219"/>
                <a:gd name="T13" fmla="*/ 2 h 5"/>
                <a:gd name="T14" fmla="*/ 1219 w 1219"/>
                <a:gd name="T15" fmla="*/ 3 h 5"/>
                <a:gd name="T16" fmla="*/ 1067 w 1219"/>
                <a:gd name="T17" fmla="*/ 4 h 5"/>
                <a:gd name="T18" fmla="*/ 914 w 1219"/>
                <a:gd name="T19" fmla="*/ 4 h 5"/>
                <a:gd name="T20" fmla="*/ 609 w 1219"/>
                <a:gd name="T21" fmla="*/ 3 h 5"/>
                <a:gd name="T22" fmla="*/ 457 w 1219"/>
                <a:gd name="T23" fmla="*/ 3 h 5"/>
                <a:gd name="T24" fmla="*/ 304 w 1219"/>
                <a:gd name="T25" fmla="*/ 4 h 5"/>
                <a:gd name="T26" fmla="*/ 0 w 1219"/>
                <a:gd name="T27" fmla="*/ 3 h 5"/>
                <a:gd name="T28" fmla="*/ 0 w 1219"/>
                <a:gd name="T2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9" h="5">
                  <a:moveTo>
                    <a:pt x="0" y="2"/>
                  </a:moveTo>
                  <a:cubicBezTo>
                    <a:pt x="101" y="1"/>
                    <a:pt x="203" y="0"/>
                    <a:pt x="304" y="1"/>
                  </a:cubicBezTo>
                  <a:cubicBezTo>
                    <a:pt x="355" y="1"/>
                    <a:pt x="406" y="2"/>
                    <a:pt x="457" y="2"/>
                  </a:cubicBezTo>
                  <a:cubicBezTo>
                    <a:pt x="508" y="2"/>
                    <a:pt x="559" y="1"/>
                    <a:pt x="609" y="1"/>
                  </a:cubicBezTo>
                  <a:cubicBezTo>
                    <a:pt x="711" y="1"/>
                    <a:pt x="813" y="0"/>
                    <a:pt x="914" y="0"/>
                  </a:cubicBezTo>
                  <a:cubicBezTo>
                    <a:pt x="965" y="0"/>
                    <a:pt x="1016" y="1"/>
                    <a:pt x="1067" y="1"/>
                  </a:cubicBezTo>
                  <a:cubicBezTo>
                    <a:pt x="1117" y="1"/>
                    <a:pt x="1168" y="1"/>
                    <a:pt x="1219" y="2"/>
                  </a:cubicBezTo>
                  <a:cubicBezTo>
                    <a:pt x="1219" y="3"/>
                    <a:pt x="1219" y="3"/>
                    <a:pt x="1219" y="3"/>
                  </a:cubicBezTo>
                  <a:cubicBezTo>
                    <a:pt x="1168" y="3"/>
                    <a:pt x="1117" y="4"/>
                    <a:pt x="1067" y="4"/>
                  </a:cubicBezTo>
                  <a:cubicBezTo>
                    <a:pt x="1016" y="4"/>
                    <a:pt x="965" y="4"/>
                    <a:pt x="914" y="4"/>
                  </a:cubicBezTo>
                  <a:cubicBezTo>
                    <a:pt x="813" y="5"/>
                    <a:pt x="711" y="4"/>
                    <a:pt x="609" y="3"/>
                  </a:cubicBezTo>
                  <a:cubicBezTo>
                    <a:pt x="559" y="3"/>
                    <a:pt x="508" y="3"/>
                    <a:pt x="457" y="3"/>
                  </a:cubicBezTo>
                  <a:cubicBezTo>
                    <a:pt x="406" y="3"/>
                    <a:pt x="355" y="4"/>
                    <a:pt x="304" y="4"/>
                  </a:cubicBezTo>
                  <a:cubicBezTo>
                    <a:pt x="203" y="4"/>
                    <a:pt x="101" y="4"/>
                    <a:pt x="0" y="3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8" name="Freeform 44"/>
            <p:cNvSpPr>
              <a:spLocks/>
            </p:cNvSpPr>
            <p:nvPr/>
          </p:nvSpPr>
          <p:spPr bwMode="auto">
            <a:xfrm>
              <a:off x="4443413" y="3759200"/>
              <a:ext cx="9525" cy="1919288"/>
            </a:xfrm>
            <a:custGeom>
              <a:avLst/>
              <a:gdLst>
                <a:gd name="T0" fmla="*/ 2 w 4"/>
                <a:gd name="T1" fmla="*/ 853 h 853"/>
                <a:gd name="T2" fmla="*/ 0 w 4"/>
                <a:gd name="T3" fmla="*/ 640 h 853"/>
                <a:gd name="T4" fmla="*/ 1 w 4"/>
                <a:gd name="T5" fmla="*/ 533 h 853"/>
                <a:gd name="T6" fmla="*/ 1 w 4"/>
                <a:gd name="T7" fmla="*/ 427 h 853"/>
                <a:gd name="T8" fmla="*/ 0 w 4"/>
                <a:gd name="T9" fmla="*/ 213 h 853"/>
                <a:gd name="T10" fmla="*/ 0 w 4"/>
                <a:gd name="T11" fmla="*/ 107 h 853"/>
                <a:gd name="T12" fmla="*/ 2 w 4"/>
                <a:gd name="T13" fmla="*/ 0 h 853"/>
                <a:gd name="T14" fmla="*/ 2 w 4"/>
                <a:gd name="T15" fmla="*/ 0 h 853"/>
                <a:gd name="T16" fmla="*/ 3 w 4"/>
                <a:gd name="T17" fmla="*/ 107 h 853"/>
                <a:gd name="T18" fmla="*/ 4 w 4"/>
                <a:gd name="T19" fmla="*/ 213 h 853"/>
                <a:gd name="T20" fmla="*/ 3 w 4"/>
                <a:gd name="T21" fmla="*/ 427 h 853"/>
                <a:gd name="T22" fmla="*/ 2 w 4"/>
                <a:gd name="T23" fmla="*/ 533 h 853"/>
                <a:gd name="T24" fmla="*/ 3 w 4"/>
                <a:gd name="T25" fmla="*/ 640 h 853"/>
                <a:gd name="T26" fmla="*/ 2 w 4"/>
                <a:gd name="T27" fmla="*/ 853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853">
                  <a:moveTo>
                    <a:pt x="2" y="853"/>
                  </a:moveTo>
                  <a:cubicBezTo>
                    <a:pt x="0" y="782"/>
                    <a:pt x="0" y="711"/>
                    <a:pt x="0" y="640"/>
                  </a:cubicBezTo>
                  <a:cubicBezTo>
                    <a:pt x="0" y="604"/>
                    <a:pt x="1" y="569"/>
                    <a:pt x="1" y="533"/>
                  </a:cubicBezTo>
                  <a:cubicBezTo>
                    <a:pt x="1" y="498"/>
                    <a:pt x="1" y="462"/>
                    <a:pt x="1" y="427"/>
                  </a:cubicBezTo>
                  <a:cubicBezTo>
                    <a:pt x="0" y="356"/>
                    <a:pt x="0" y="284"/>
                    <a:pt x="0" y="213"/>
                  </a:cubicBezTo>
                  <a:cubicBezTo>
                    <a:pt x="0" y="178"/>
                    <a:pt x="0" y="142"/>
                    <a:pt x="0" y="107"/>
                  </a:cubicBezTo>
                  <a:cubicBezTo>
                    <a:pt x="1" y="71"/>
                    <a:pt x="1" y="36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36"/>
                    <a:pt x="3" y="71"/>
                    <a:pt x="3" y="107"/>
                  </a:cubicBezTo>
                  <a:cubicBezTo>
                    <a:pt x="4" y="142"/>
                    <a:pt x="4" y="178"/>
                    <a:pt x="4" y="213"/>
                  </a:cubicBezTo>
                  <a:cubicBezTo>
                    <a:pt x="4" y="284"/>
                    <a:pt x="3" y="356"/>
                    <a:pt x="3" y="427"/>
                  </a:cubicBezTo>
                  <a:cubicBezTo>
                    <a:pt x="3" y="462"/>
                    <a:pt x="2" y="498"/>
                    <a:pt x="2" y="533"/>
                  </a:cubicBezTo>
                  <a:cubicBezTo>
                    <a:pt x="3" y="569"/>
                    <a:pt x="3" y="604"/>
                    <a:pt x="3" y="640"/>
                  </a:cubicBezTo>
                  <a:cubicBezTo>
                    <a:pt x="4" y="711"/>
                    <a:pt x="3" y="782"/>
                    <a:pt x="2" y="8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9" name="Freeform 45"/>
            <p:cNvSpPr>
              <a:spLocks noEditPoints="1"/>
            </p:cNvSpPr>
            <p:nvPr/>
          </p:nvSpPr>
          <p:spPr bwMode="auto">
            <a:xfrm>
              <a:off x="903288" y="5772150"/>
              <a:ext cx="341313" cy="331788"/>
            </a:xfrm>
            <a:custGeom>
              <a:avLst/>
              <a:gdLst>
                <a:gd name="T0" fmla="*/ 127 w 152"/>
                <a:gd name="T1" fmla="*/ 122 h 148"/>
                <a:gd name="T2" fmla="*/ 84 w 152"/>
                <a:gd name="T3" fmla="*/ 134 h 148"/>
                <a:gd name="T4" fmla="*/ 112 w 152"/>
                <a:gd name="T5" fmla="*/ 131 h 148"/>
                <a:gd name="T6" fmla="*/ 48 w 152"/>
                <a:gd name="T7" fmla="*/ 142 h 148"/>
                <a:gd name="T8" fmla="*/ 4 w 152"/>
                <a:gd name="T9" fmla="*/ 95 h 148"/>
                <a:gd name="T10" fmla="*/ 20 w 152"/>
                <a:gd name="T11" fmla="*/ 61 h 148"/>
                <a:gd name="T12" fmla="*/ 26 w 152"/>
                <a:gd name="T13" fmla="*/ 58 h 148"/>
                <a:gd name="T14" fmla="*/ 31 w 152"/>
                <a:gd name="T15" fmla="*/ 23 h 148"/>
                <a:gd name="T16" fmla="*/ 19 w 152"/>
                <a:gd name="T17" fmla="*/ 0 h 148"/>
                <a:gd name="T18" fmla="*/ 33 w 152"/>
                <a:gd name="T19" fmla="*/ 57 h 148"/>
                <a:gd name="T20" fmla="*/ 41 w 152"/>
                <a:gd name="T21" fmla="*/ 63 h 148"/>
                <a:gd name="T22" fmla="*/ 36 w 152"/>
                <a:gd name="T23" fmla="*/ 80 h 148"/>
                <a:gd name="T24" fmla="*/ 26 w 152"/>
                <a:gd name="T25" fmla="*/ 67 h 148"/>
                <a:gd name="T26" fmla="*/ 64 w 152"/>
                <a:gd name="T27" fmla="*/ 132 h 148"/>
                <a:gd name="T28" fmla="*/ 84 w 152"/>
                <a:gd name="T29" fmla="*/ 112 h 148"/>
                <a:gd name="T30" fmla="*/ 77 w 152"/>
                <a:gd name="T31" fmla="*/ 131 h 148"/>
                <a:gd name="T32" fmla="*/ 152 w 152"/>
                <a:gd name="T33" fmla="*/ 129 h 148"/>
                <a:gd name="T34" fmla="*/ 114 w 152"/>
                <a:gd name="T35" fmla="*/ 131 h 148"/>
                <a:gd name="T36" fmla="*/ 127 w 152"/>
                <a:gd name="T37" fmla="*/ 122 h 148"/>
                <a:gd name="T38" fmla="*/ 74 w 152"/>
                <a:gd name="T39" fmla="*/ 128 h 148"/>
                <a:gd name="T40" fmla="*/ 68 w 152"/>
                <a:gd name="T41" fmla="*/ 112 h 148"/>
                <a:gd name="T42" fmla="*/ 66 w 152"/>
                <a:gd name="T43" fmla="*/ 117 h 148"/>
                <a:gd name="T44" fmla="*/ 66 w 152"/>
                <a:gd name="T45" fmla="*/ 125 h 148"/>
                <a:gd name="T46" fmla="*/ 73 w 152"/>
                <a:gd name="T47" fmla="*/ 128 h 148"/>
                <a:gd name="T48" fmla="*/ 74 w 152"/>
                <a:gd name="T49" fmla="*/ 114 h 148"/>
                <a:gd name="T50" fmla="*/ 74 w 152"/>
                <a:gd name="T51" fmla="*/ 128 h 148"/>
                <a:gd name="T52" fmla="*/ 9 w 152"/>
                <a:gd name="T53" fmla="*/ 88 h 148"/>
                <a:gd name="T54" fmla="*/ 56 w 152"/>
                <a:gd name="T55" fmla="*/ 135 h 148"/>
                <a:gd name="T56" fmla="*/ 9 w 152"/>
                <a:gd name="T57" fmla="*/ 88 h 148"/>
                <a:gd name="T58" fmla="*/ 37 w 152"/>
                <a:gd name="T59" fmla="*/ 61 h 148"/>
                <a:gd name="T60" fmla="*/ 31 w 152"/>
                <a:gd name="T61" fmla="*/ 77 h 148"/>
                <a:gd name="T62" fmla="*/ 37 w 152"/>
                <a:gd name="T63" fmla="*/ 61 h 148"/>
                <a:gd name="T64" fmla="*/ 30 w 152"/>
                <a:gd name="T65" fmla="*/ 57 h 148"/>
                <a:gd name="T66" fmla="*/ 33 w 152"/>
                <a:gd name="T67" fmla="*/ 31 h 148"/>
                <a:gd name="T68" fmla="*/ 30 w 152"/>
                <a:gd name="T69" fmla="*/ 57 h 148"/>
                <a:gd name="T70" fmla="*/ 30 w 152"/>
                <a:gd name="T71" fmla="*/ 61 h 148"/>
                <a:gd name="T72" fmla="*/ 30 w 152"/>
                <a:gd name="T73" fmla="*/ 74 h 148"/>
                <a:gd name="T74" fmla="*/ 30 w 152"/>
                <a:gd name="T75" fmla="*/ 6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48">
                  <a:moveTo>
                    <a:pt x="127" y="122"/>
                  </a:moveTo>
                  <a:cubicBezTo>
                    <a:pt x="115" y="118"/>
                    <a:pt x="99" y="137"/>
                    <a:pt x="84" y="134"/>
                  </a:cubicBezTo>
                  <a:cubicBezTo>
                    <a:pt x="92" y="142"/>
                    <a:pt x="106" y="130"/>
                    <a:pt x="112" y="131"/>
                  </a:cubicBezTo>
                  <a:cubicBezTo>
                    <a:pt x="95" y="147"/>
                    <a:pt x="66" y="127"/>
                    <a:pt x="48" y="142"/>
                  </a:cubicBezTo>
                  <a:cubicBezTo>
                    <a:pt x="19" y="142"/>
                    <a:pt x="1" y="123"/>
                    <a:pt x="4" y="95"/>
                  </a:cubicBezTo>
                  <a:cubicBezTo>
                    <a:pt x="6" y="82"/>
                    <a:pt x="19" y="74"/>
                    <a:pt x="20" y="61"/>
                  </a:cubicBezTo>
                  <a:cubicBezTo>
                    <a:pt x="23" y="58"/>
                    <a:pt x="22" y="60"/>
                    <a:pt x="26" y="58"/>
                  </a:cubicBezTo>
                  <a:cubicBezTo>
                    <a:pt x="25" y="45"/>
                    <a:pt x="33" y="34"/>
                    <a:pt x="31" y="23"/>
                  </a:cubicBezTo>
                  <a:cubicBezTo>
                    <a:pt x="30" y="12"/>
                    <a:pt x="19" y="8"/>
                    <a:pt x="19" y="0"/>
                  </a:cubicBezTo>
                  <a:cubicBezTo>
                    <a:pt x="36" y="7"/>
                    <a:pt x="41" y="36"/>
                    <a:pt x="33" y="57"/>
                  </a:cubicBezTo>
                  <a:cubicBezTo>
                    <a:pt x="34" y="60"/>
                    <a:pt x="40" y="59"/>
                    <a:pt x="41" y="63"/>
                  </a:cubicBezTo>
                  <a:cubicBezTo>
                    <a:pt x="43" y="69"/>
                    <a:pt x="40" y="75"/>
                    <a:pt x="36" y="80"/>
                  </a:cubicBezTo>
                  <a:cubicBezTo>
                    <a:pt x="27" y="79"/>
                    <a:pt x="20" y="74"/>
                    <a:pt x="26" y="67"/>
                  </a:cubicBezTo>
                  <a:cubicBezTo>
                    <a:pt x="1" y="88"/>
                    <a:pt x="14" y="148"/>
                    <a:pt x="64" y="132"/>
                  </a:cubicBezTo>
                  <a:cubicBezTo>
                    <a:pt x="54" y="118"/>
                    <a:pt x="73" y="97"/>
                    <a:pt x="84" y="112"/>
                  </a:cubicBezTo>
                  <a:cubicBezTo>
                    <a:pt x="86" y="123"/>
                    <a:pt x="81" y="126"/>
                    <a:pt x="77" y="131"/>
                  </a:cubicBezTo>
                  <a:cubicBezTo>
                    <a:pt x="101" y="137"/>
                    <a:pt x="133" y="102"/>
                    <a:pt x="152" y="129"/>
                  </a:cubicBezTo>
                  <a:cubicBezTo>
                    <a:pt x="143" y="117"/>
                    <a:pt x="124" y="124"/>
                    <a:pt x="114" y="131"/>
                  </a:cubicBezTo>
                  <a:cubicBezTo>
                    <a:pt x="116" y="126"/>
                    <a:pt x="123" y="126"/>
                    <a:pt x="127" y="122"/>
                  </a:cubicBezTo>
                  <a:close/>
                  <a:moveTo>
                    <a:pt x="74" y="128"/>
                  </a:moveTo>
                  <a:cubicBezTo>
                    <a:pt x="91" y="127"/>
                    <a:pt x="78" y="98"/>
                    <a:pt x="68" y="112"/>
                  </a:cubicBezTo>
                  <a:cubicBezTo>
                    <a:pt x="75" y="112"/>
                    <a:pt x="69" y="117"/>
                    <a:pt x="66" y="117"/>
                  </a:cubicBezTo>
                  <a:cubicBezTo>
                    <a:pt x="66" y="119"/>
                    <a:pt x="66" y="122"/>
                    <a:pt x="66" y="125"/>
                  </a:cubicBezTo>
                  <a:cubicBezTo>
                    <a:pt x="68" y="126"/>
                    <a:pt x="69" y="128"/>
                    <a:pt x="73" y="128"/>
                  </a:cubicBezTo>
                  <a:cubicBezTo>
                    <a:pt x="75" y="124"/>
                    <a:pt x="80" y="117"/>
                    <a:pt x="74" y="114"/>
                  </a:cubicBezTo>
                  <a:cubicBezTo>
                    <a:pt x="84" y="115"/>
                    <a:pt x="78" y="125"/>
                    <a:pt x="74" y="128"/>
                  </a:cubicBezTo>
                  <a:close/>
                  <a:moveTo>
                    <a:pt x="9" y="88"/>
                  </a:moveTo>
                  <a:cubicBezTo>
                    <a:pt x="0" y="121"/>
                    <a:pt x="28" y="148"/>
                    <a:pt x="56" y="135"/>
                  </a:cubicBezTo>
                  <a:cubicBezTo>
                    <a:pt x="20" y="145"/>
                    <a:pt x="13" y="115"/>
                    <a:pt x="9" y="88"/>
                  </a:cubicBezTo>
                  <a:close/>
                  <a:moveTo>
                    <a:pt x="37" y="61"/>
                  </a:moveTo>
                  <a:cubicBezTo>
                    <a:pt x="38" y="69"/>
                    <a:pt x="34" y="72"/>
                    <a:pt x="31" y="77"/>
                  </a:cubicBezTo>
                  <a:cubicBezTo>
                    <a:pt x="40" y="78"/>
                    <a:pt x="42" y="66"/>
                    <a:pt x="37" y="61"/>
                  </a:cubicBezTo>
                  <a:close/>
                  <a:moveTo>
                    <a:pt x="30" y="57"/>
                  </a:moveTo>
                  <a:cubicBezTo>
                    <a:pt x="30" y="49"/>
                    <a:pt x="38" y="40"/>
                    <a:pt x="33" y="31"/>
                  </a:cubicBezTo>
                  <a:cubicBezTo>
                    <a:pt x="34" y="41"/>
                    <a:pt x="26" y="49"/>
                    <a:pt x="30" y="57"/>
                  </a:cubicBezTo>
                  <a:close/>
                  <a:moveTo>
                    <a:pt x="30" y="61"/>
                  </a:moveTo>
                  <a:cubicBezTo>
                    <a:pt x="28" y="63"/>
                    <a:pt x="27" y="72"/>
                    <a:pt x="30" y="74"/>
                  </a:cubicBezTo>
                  <a:cubicBezTo>
                    <a:pt x="33" y="70"/>
                    <a:pt x="36" y="63"/>
                    <a:pt x="30" y="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0" name="Freeform 46"/>
            <p:cNvSpPr>
              <a:spLocks noEditPoints="1"/>
            </p:cNvSpPr>
            <p:nvPr/>
          </p:nvSpPr>
          <p:spPr bwMode="auto">
            <a:xfrm>
              <a:off x="906463" y="5768975"/>
              <a:ext cx="341313" cy="323850"/>
            </a:xfrm>
            <a:custGeom>
              <a:avLst/>
              <a:gdLst>
                <a:gd name="T0" fmla="*/ 2 w 151"/>
                <a:gd name="T1" fmla="*/ 96 h 144"/>
                <a:gd name="T2" fmla="*/ 21 w 151"/>
                <a:gd name="T3" fmla="*/ 59 h 144"/>
                <a:gd name="T4" fmla="*/ 22 w 151"/>
                <a:gd name="T5" fmla="*/ 12 h 144"/>
                <a:gd name="T6" fmla="*/ 32 w 151"/>
                <a:gd name="T7" fmla="*/ 58 h 144"/>
                <a:gd name="T8" fmla="*/ 34 w 151"/>
                <a:gd name="T9" fmla="*/ 81 h 144"/>
                <a:gd name="T10" fmla="*/ 15 w 151"/>
                <a:gd name="T11" fmla="*/ 112 h 144"/>
                <a:gd name="T12" fmla="*/ 73 w 151"/>
                <a:gd name="T13" fmla="*/ 107 h 144"/>
                <a:gd name="T14" fmla="*/ 76 w 151"/>
                <a:gd name="T15" fmla="*/ 131 h 144"/>
                <a:gd name="T16" fmla="*/ 151 w 151"/>
                <a:gd name="T17" fmla="*/ 130 h 144"/>
                <a:gd name="T18" fmla="*/ 110 w 151"/>
                <a:gd name="T19" fmla="*/ 134 h 144"/>
                <a:gd name="T20" fmla="*/ 66 w 151"/>
                <a:gd name="T21" fmla="*/ 138 h 144"/>
                <a:gd name="T22" fmla="*/ 12 w 151"/>
                <a:gd name="T23" fmla="*/ 128 h 144"/>
                <a:gd name="T24" fmla="*/ 86 w 151"/>
                <a:gd name="T25" fmla="*/ 138 h 144"/>
                <a:gd name="T26" fmla="*/ 86 w 151"/>
                <a:gd name="T27" fmla="*/ 134 h 144"/>
                <a:gd name="T28" fmla="*/ 75 w 151"/>
                <a:gd name="T29" fmla="*/ 133 h 144"/>
                <a:gd name="T30" fmla="*/ 77 w 151"/>
                <a:gd name="T31" fmla="*/ 128 h 144"/>
                <a:gd name="T32" fmla="*/ 66 w 151"/>
                <a:gd name="T33" fmla="*/ 128 h 144"/>
                <a:gd name="T34" fmla="*/ 64 w 151"/>
                <a:gd name="T35" fmla="*/ 117 h 144"/>
                <a:gd name="T36" fmla="*/ 65 w 151"/>
                <a:gd name="T37" fmla="*/ 114 h 144"/>
                <a:gd name="T38" fmla="*/ 63 w 151"/>
                <a:gd name="T39" fmla="*/ 133 h 144"/>
                <a:gd name="T40" fmla="*/ 54 w 151"/>
                <a:gd name="T41" fmla="*/ 137 h 144"/>
                <a:gd name="T42" fmla="*/ 7 w 151"/>
                <a:gd name="T43" fmla="*/ 86 h 144"/>
                <a:gd name="T44" fmla="*/ 41 w 151"/>
                <a:gd name="T45" fmla="*/ 139 h 144"/>
                <a:gd name="T46" fmla="*/ 92 w 151"/>
                <a:gd name="T47" fmla="*/ 138 h 144"/>
                <a:gd name="T48" fmla="*/ 41 w 151"/>
                <a:gd name="T49" fmla="*/ 137 h 144"/>
                <a:gd name="T50" fmla="*/ 26 w 151"/>
                <a:gd name="T51" fmla="*/ 65 h 144"/>
                <a:gd name="T52" fmla="*/ 32 w 151"/>
                <a:gd name="T53" fmla="*/ 64 h 144"/>
                <a:gd name="T54" fmla="*/ 26 w 151"/>
                <a:gd name="T55" fmla="*/ 72 h 144"/>
                <a:gd name="T56" fmla="*/ 33 w 151"/>
                <a:gd name="T57" fmla="*/ 80 h 144"/>
                <a:gd name="T58" fmla="*/ 38 w 151"/>
                <a:gd name="T59" fmla="*/ 73 h 144"/>
                <a:gd name="T60" fmla="*/ 28 w 151"/>
                <a:gd name="T61" fmla="*/ 78 h 144"/>
                <a:gd name="T62" fmla="*/ 34 w 151"/>
                <a:gd name="T63" fmla="*/ 61 h 144"/>
                <a:gd name="T64" fmla="*/ 18 w 151"/>
                <a:gd name="T65" fmla="*/ 2 h 144"/>
                <a:gd name="T66" fmla="*/ 31 w 151"/>
                <a:gd name="T67" fmla="*/ 32 h 144"/>
                <a:gd name="T68" fmla="*/ 27 w 151"/>
                <a:gd name="T69" fmla="*/ 58 h 144"/>
                <a:gd name="T70" fmla="*/ 28 w 151"/>
                <a:gd name="T71" fmla="*/ 42 h 144"/>
                <a:gd name="T72" fmla="*/ 21 w 151"/>
                <a:gd name="T73" fmla="*/ 61 h 144"/>
                <a:gd name="T74" fmla="*/ 7 w 151"/>
                <a:gd name="T75" fmla="*/ 86 h 144"/>
                <a:gd name="T76" fmla="*/ 110 w 151"/>
                <a:gd name="T77" fmla="*/ 131 h 144"/>
                <a:gd name="T78" fmla="*/ 121 w 151"/>
                <a:gd name="T79" fmla="*/ 123 h 144"/>
                <a:gd name="T80" fmla="*/ 67 w 151"/>
                <a:gd name="T81" fmla="*/ 127 h 144"/>
                <a:gd name="T82" fmla="*/ 74 w 151"/>
                <a:gd name="T83" fmla="*/ 118 h 144"/>
                <a:gd name="T84" fmla="*/ 64 w 151"/>
                <a:gd name="T85" fmla="*/ 118 h 144"/>
                <a:gd name="T86" fmla="*/ 75 w 151"/>
                <a:gd name="T87" fmla="*/ 118 h 144"/>
                <a:gd name="T88" fmla="*/ 70 w 151"/>
                <a:gd name="T89" fmla="*/ 114 h 144"/>
                <a:gd name="T90" fmla="*/ 79 w 151"/>
                <a:gd name="T91" fmla="*/ 120 h 144"/>
                <a:gd name="T92" fmla="*/ 122 w 151"/>
                <a:gd name="T93" fmla="*/ 122 h 144"/>
                <a:gd name="T94" fmla="*/ 123 w 151"/>
                <a:gd name="T95" fmla="*/ 125 h 144"/>
                <a:gd name="T96" fmla="*/ 122 w 151"/>
                <a:gd name="T97" fmla="*/ 122 h 144"/>
                <a:gd name="T98" fmla="*/ 81 w 151"/>
                <a:gd name="T99" fmla="*/ 114 h 144"/>
                <a:gd name="T100" fmla="*/ 32 w 151"/>
                <a:gd name="T101" fmla="*/ 74 h 144"/>
                <a:gd name="T102" fmla="*/ 28 w 151"/>
                <a:gd name="T103" fmla="*/ 63 h 144"/>
                <a:gd name="T104" fmla="*/ 28 w 151"/>
                <a:gd name="T105" fmla="*/ 63 h 144"/>
                <a:gd name="T106" fmla="*/ 29 w 151"/>
                <a:gd name="T107" fmla="*/ 4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1" h="144">
                  <a:moveTo>
                    <a:pt x="47" y="144"/>
                  </a:moveTo>
                  <a:cubicBezTo>
                    <a:pt x="46" y="144"/>
                    <a:pt x="46" y="144"/>
                    <a:pt x="46" y="144"/>
                  </a:cubicBezTo>
                  <a:cubicBezTo>
                    <a:pt x="32" y="144"/>
                    <a:pt x="19" y="139"/>
                    <a:pt x="11" y="129"/>
                  </a:cubicBezTo>
                  <a:cubicBezTo>
                    <a:pt x="3" y="121"/>
                    <a:pt x="0" y="109"/>
                    <a:pt x="2" y="96"/>
                  </a:cubicBezTo>
                  <a:cubicBezTo>
                    <a:pt x="3" y="90"/>
                    <a:pt x="6" y="84"/>
                    <a:pt x="10" y="79"/>
                  </a:cubicBezTo>
                  <a:cubicBezTo>
                    <a:pt x="13" y="73"/>
                    <a:pt x="17" y="68"/>
                    <a:pt x="1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9" y="60"/>
                    <a:pt x="20" y="59"/>
                    <a:pt x="21" y="59"/>
                  </a:cubicBezTo>
                  <a:cubicBezTo>
                    <a:pt x="21" y="59"/>
                    <a:pt x="22" y="59"/>
                    <a:pt x="23" y="59"/>
                  </a:cubicBezTo>
                  <a:cubicBezTo>
                    <a:pt x="23" y="53"/>
                    <a:pt x="24" y="47"/>
                    <a:pt x="26" y="41"/>
                  </a:cubicBezTo>
                  <a:cubicBezTo>
                    <a:pt x="28" y="35"/>
                    <a:pt x="30" y="30"/>
                    <a:pt x="29" y="24"/>
                  </a:cubicBezTo>
                  <a:cubicBezTo>
                    <a:pt x="28" y="19"/>
                    <a:pt x="25" y="15"/>
                    <a:pt x="22" y="12"/>
                  </a:cubicBezTo>
                  <a:cubicBezTo>
                    <a:pt x="19" y="8"/>
                    <a:pt x="16" y="5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5" y="8"/>
                    <a:pt x="40" y="37"/>
                    <a:pt x="32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7" y="61"/>
                    <a:pt x="39" y="61"/>
                    <a:pt x="40" y="63"/>
                  </a:cubicBezTo>
                  <a:cubicBezTo>
                    <a:pt x="43" y="72"/>
                    <a:pt x="37" y="78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28" y="81"/>
                    <a:pt x="23" y="79"/>
                    <a:pt x="22" y="76"/>
                  </a:cubicBezTo>
                  <a:cubicBezTo>
                    <a:pt x="21" y="75"/>
                    <a:pt x="21" y="73"/>
                    <a:pt x="21" y="71"/>
                  </a:cubicBezTo>
                  <a:cubicBezTo>
                    <a:pt x="12" y="82"/>
                    <a:pt x="10" y="98"/>
                    <a:pt x="15" y="112"/>
                  </a:cubicBezTo>
                  <a:cubicBezTo>
                    <a:pt x="20" y="127"/>
                    <a:pt x="32" y="135"/>
                    <a:pt x="46" y="135"/>
                  </a:cubicBezTo>
                  <a:cubicBezTo>
                    <a:pt x="51" y="135"/>
                    <a:pt x="56" y="134"/>
                    <a:pt x="61" y="133"/>
                  </a:cubicBezTo>
                  <a:cubicBezTo>
                    <a:pt x="58" y="128"/>
                    <a:pt x="57" y="122"/>
                    <a:pt x="60" y="116"/>
                  </a:cubicBezTo>
                  <a:cubicBezTo>
                    <a:pt x="63" y="111"/>
                    <a:pt x="68" y="107"/>
                    <a:pt x="73" y="107"/>
                  </a:cubicBezTo>
                  <a:cubicBezTo>
                    <a:pt x="75" y="107"/>
                    <a:pt x="79" y="108"/>
                    <a:pt x="83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4" y="122"/>
                    <a:pt x="81" y="126"/>
                    <a:pt x="77" y="130"/>
                  </a:cubicBezTo>
                  <a:cubicBezTo>
                    <a:pt x="77" y="130"/>
                    <a:pt x="77" y="131"/>
                    <a:pt x="76" y="131"/>
                  </a:cubicBezTo>
                  <a:cubicBezTo>
                    <a:pt x="78" y="132"/>
                    <a:pt x="80" y="132"/>
                    <a:pt x="82" y="132"/>
                  </a:cubicBezTo>
                  <a:cubicBezTo>
                    <a:pt x="90" y="132"/>
                    <a:pt x="98" y="129"/>
                    <a:pt x="107" y="125"/>
                  </a:cubicBezTo>
                  <a:cubicBezTo>
                    <a:pt x="115" y="122"/>
                    <a:pt x="123" y="119"/>
                    <a:pt x="131" y="119"/>
                  </a:cubicBezTo>
                  <a:cubicBezTo>
                    <a:pt x="139" y="119"/>
                    <a:pt x="146" y="123"/>
                    <a:pt x="151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6" y="127"/>
                    <a:pt x="142" y="124"/>
                    <a:pt x="136" y="124"/>
                  </a:cubicBezTo>
                  <a:cubicBezTo>
                    <a:pt x="126" y="124"/>
                    <a:pt x="115" y="131"/>
                    <a:pt x="112" y="132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05" y="137"/>
                    <a:pt x="99" y="139"/>
                    <a:pt x="90" y="139"/>
                  </a:cubicBezTo>
                  <a:cubicBezTo>
                    <a:pt x="86" y="139"/>
                    <a:pt x="82" y="139"/>
                    <a:pt x="78" y="139"/>
                  </a:cubicBezTo>
                  <a:cubicBezTo>
                    <a:pt x="74" y="138"/>
                    <a:pt x="70" y="138"/>
                    <a:pt x="66" y="138"/>
                  </a:cubicBezTo>
                  <a:cubicBezTo>
                    <a:pt x="58" y="138"/>
                    <a:pt x="52" y="140"/>
                    <a:pt x="47" y="144"/>
                  </a:cubicBezTo>
                  <a:close/>
                  <a:moveTo>
                    <a:pt x="7" y="86"/>
                  </a:moveTo>
                  <a:cubicBezTo>
                    <a:pt x="5" y="89"/>
                    <a:pt x="4" y="93"/>
                    <a:pt x="3" y="96"/>
                  </a:cubicBezTo>
                  <a:cubicBezTo>
                    <a:pt x="2" y="109"/>
                    <a:pt x="5" y="120"/>
                    <a:pt x="12" y="128"/>
                  </a:cubicBezTo>
                  <a:cubicBezTo>
                    <a:pt x="20" y="137"/>
                    <a:pt x="32" y="142"/>
                    <a:pt x="46" y="142"/>
                  </a:cubicBezTo>
                  <a:cubicBezTo>
                    <a:pt x="51" y="138"/>
                    <a:pt x="57" y="136"/>
                    <a:pt x="66" y="136"/>
                  </a:cubicBezTo>
                  <a:cubicBezTo>
                    <a:pt x="70" y="136"/>
                    <a:pt x="74" y="137"/>
                    <a:pt x="78" y="137"/>
                  </a:cubicBezTo>
                  <a:cubicBezTo>
                    <a:pt x="81" y="137"/>
                    <a:pt x="83" y="138"/>
                    <a:pt x="86" y="138"/>
                  </a:cubicBezTo>
                  <a:cubicBezTo>
                    <a:pt x="84" y="137"/>
                    <a:pt x="83" y="136"/>
                    <a:pt x="81" y="135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3" y="134"/>
                    <a:pt x="84" y="134"/>
                    <a:pt x="86" y="134"/>
                  </a:cubicBezTo>
                  <a:cubicBezTo>
                    <a:pt x="92" y="134"/>
                    <a:pt x="99" y="131"/>
                    <a:pt x="105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97" y="131"/>
                    <a:pt x="89" y="133"/>
                    <a:pt x="82" y="133"/>
                  </a:cubicBezTo>
                  <a:cubicBezTo>
                    <a:pt x="79" y="133"/>
                    <a:pt x="77" y="133"/>
                    <a:pt x="75" y="133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5" y="131"/>
                    <a:pt x="76" y="130"/>
                    <a:pt x="76" y="129"/>
                  </a:cubicBezTo>
                  <a:cubicBezTo>
                    <a:pt x="77" y="129"/>
                    <a:pt x="77" y="128"/>
                    <a:pt x="77" y="128"/>
                  </a:cubicBezTo>
                  <a:cubicBezTo>
                    <a:pt x="76" y="129"/>
                    <a:pt x="74" y="130"/>
                    <a:pt x="72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8" y="130"/>
                    <a:pt x="67" y="129"/>
                    <a:pt x="66" y="128"/>
                  </a:cubicBezTo>
                  <a:cubicBezTo>
                    <a:pt x="65" y="128"/>
                    <a:pt x="64" y="127"/>
                    <a:pt x="63" y="127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6" y="117"/>
                    <a:pt x="68" y="115"/>
                    <a:pt x="68" y="114"/>
                  </a:cubicBezTo>
                  <a:cubicBezTo>
                    <a:pt x="68" y="114"/>
                    <a:pt x="68" y="114"/>
                    <a:pt x="66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0"/>
                    <a:pt x="69" y="109"/>
                    <a:pt x="71" y="109"/>
                  </a:cubicBezTo>
                  <a:cubicBezTo>
                    <a:pt x="67" y="110"/>
                    <a:pt x="64" y="113"/>
                    <a:pt x="62" y="117"/>
                  </a:cubicBezTo>
                  <a:cubicBezTo>
                    <a:pt x="59" y="122"/>
                    <a:pt x="59" y="128"/>
                    <a:pt x="63" y="133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59" y="135"/>
                    <a:pt x="56" y="136"/>
                    <a:pt x="54" y="136"/>
                  </a:cubicBezTo>
                  <a:cubicBezTo>
                    <a:pt x="54" y="137"/>
                    <a:pt x="54" y="137"/>
                    <a:pt x="54" y="137"/>
                  </a:cubicBezTo>
                  <a:cubicBezTo>
                    <a:pt x="49" y="139"/>
                    <a:pt x="44" y="140"/>
                    <a:pt x="39" y="140"/>
                  </a:cubicBezTo>
                  <a:cubicBezTo>
                    <a:pt x="29" y="140"/>
                    <a:pt x="19" y="135"/>
                    <a:pt x="13" y="127"/>
                  </a:cubicBezTo>
                  <a:cubicBezTo>
                    <a:pt x="5" y="116"/>
                    <a:pt x="2" y="103"/>
                    <a:pt x="6" y="89"/>
                  </a:cubicBezTo>
                  <a:lnTo>
                    <a:pt x="7" y="86"/>
                  </a:lnTo>
                  <a:close/>
                  <a:moveTo>
                    <a:pt x="7" y="93"/>
                  </a:moveTo>
                  <a:cubicBezTo>
                    <a:pt x="4" y="105"/>
                    <a:pt x="7" y="117"/>
                    <a:pt x="14" y="126"/>
                  </a:cubicBezTo>
                  <a:cubicBezTo>
                    <a:pt x="21" y="135"/>
                    <a:pt x="3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16" y="139"/>
                    <a:pt x="10" y="113"/>
                    <a:pt x="7" y="93"/>
                  </a:cubicBezTo>
                  <a:close/>
                  <a:moveTo>
                    <a:pt x="108" y="133"/>
                  </a:moveTo>
                  <a:cubicBezTo>
                    <a:pt x="106" y="133"/>
                    <a:pt x="104" y="134"/>
                    <a:pt x="102" y="135"/>
                  </a:cubicBezTo>
                  <a:cubicBezTo>
                    <a:pt x="99" y="136"/>
                    <a:pt x="95" y="137"/>
                    <a:pt x="92" y="138"/>
                  </a:cubicBezTo>
                  <a:cubicBezTo>
                    <a:pt x="99" y="138"/>
                    <a:pt x="104" y="136"/>
                    <a:pt x="108" y="133"/>
                  </a:cubicBezTo>
                  <a:close/>
                  <a:moveTo>
                    <a:pt x="7" y="86"/>
                  </a:moveTo>
                  <a:cubicBezTo>
                    <a:pt x="7" y="89"/>
                    <a:pt x="7" y="89"/>
                    <a:pt x="7" y="89"/>
                  </a:cubicBezTo>
                  <a:cubicBezTo>
                    <a:pt x="12" y="114"/>
                    <a:pt x="17" y="137"/>
                    <a:pt x="41" y="137"/>
                  </a:cubicBezTo>
                  <a:cubicBezTo>
                    <a:pt x="43" y="137"/>
                    <a:pt x="45" y="137"/>
                    <a:pt x="48" y="137"/>
                  </a:cubicBezTo>
                  <a:cubicBezTo>
                    <a:pt x="32" y="137"/>
                    <a:pt x="19" y="128"/>
                    <a:pt x="13" y="113"/>
                  </a:cubicBezTo>
                  <a:cubicBezTo>
                    <a:pt x="7" y="96"/>
                    <a:pt x="12" y="77"/>
                    <a:pt x="23" y="67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3"/>
                    <a:pt x="27" y="62"/>
                    <a:pt x="27" y="62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1" y="63"/>
                    <a:pt x="32" y="64"/>
                  </a:cubicBezTo>
                  <a:cubicBezTo>
                    <a:pt x="33" y="68"/>
                    <a:pt x="30" y="73"/>
                    <a:pt x="29" y="75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7" y="75"/>
                    <a:pt x="26" y="74"/>
                    <a:pt x="26" y="72"/>
                  </a:cubicBezTo>
                  <a:cubicBezTo>
                    <a:pt x="25" y="70"/>
                    <a:pt x="26" y="68"/>
                    <a:pt x="26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2" y="71"/>
                    <a:pt x="22" y="73"/>
                    <a:pt x="23" y="75"/>
                  </a:cubicBezTo>
                  <a:cubicBezTo>
                    <a:pt x="24" y="78"/>
                    <a:pt x="28" y="80"/>
                    <a:pt x="33" y="80"/>
                  </a:cubicBezTo>
                  <a:cubicBezTo>
                    <a:pt x="36" y="77"/>
                    <a:pt x="41" y="71"/>
                    <a:pt x="39" y="64"/>
                  </a:cubicBezTo>
                  <a:cubicBezTo>
                    <a:pt x="38" y="63"/>
                    <a:pt x="37" y="62"/>
                    <a:pt x="35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8" y="64"/>
                    <a:pt x="39" y="69"/>
                    <a:pt x="38" y="73"/>
                  </a:cubicBezTo>
                  <a:cubicBezTo>
                    <a:pt x="36" y="77"/>
                    <a:pt x="34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29" y="7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30" y="75"/>
                    <a:pt x="31" y="74"/>
                  </a:cubicBezTo>
                  <a:cubicBezTo>
                    <a:pt x="33" y="71"/>
                    <a:pt x="35" y="68"/>
                    <a:pt x="34" y="6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1"/>
                    <a:pt x="31" y="60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8" y="39"/>
                    <a:pt x="34" y="10"/>
                    <a:pt x="18" y="2"/>
                  </a:cubicBezTo>
                  <a:cubicBezTo>
                    <a:pt x="18" y="5"/>
                    <a:pt x="20" y="8"/>
                    <a:pt x="23" y="11"/>
                  </a:cubicBezTo>
                  <a:cubicBezTo>
                    <a:pt x="26" y="14"/>
                    <a:pt x="29" y="18"/>
                    <a:pt x="30" y="24"/>
                  </a:cubicBezTo>
                  <a:cubicBezTo>
                    <a:pt x="30" y="26"/>
                    <a:pt x="30" y="28"/>
                    <a:pt x="30" y="30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5" y="38"/>
                    <a:pt x="33" y="44"/>
                    <a:pt x="31" y="49"/>
                  </a:cubicBezTo>
                  <a:cubicBezTo>
                    <a:pt x="30" y="52"/>
                    <a:pt x="29" y="55"/>
                    <a:pt x="29" y="58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3"/>
                    <a:pt x="26" y="49"/>
                    <a:pt x="28" y="44"/>
                  </a:cubicBezTo>
                  <a:cubicBezTo>
                    <a:pt x="29" y="40"/>
                    <a:pt x="31" y="36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5"/>
                    <a:pt x="29" y="38"/>
                    <a:pt x="28" y="42"/>
                  </a:cubicBezTo>
                  <a:cubicBezTo>
                    <a:pt x="26" y="47"/>
                    <a:pt x="24" y="53"/>
                    <a:pt x="24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3" y="61"/>
                    <a:pt x="22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0" y="61"/>
                    <a:pt x="20" y="61"/>
                    <a:pt x="19" y="62"/>
                  </a:cubicBezTo>
                  <a:cubicBezTo>
                    <a:pt x="18" y="69"/>
                    <a:pt x="14" y="74"/>
                    <a:pt x="11" y="79"/>
                  </a:cubicBezTo>
                  <a:cubicBezTo>
                    <a:pt x="10" y="82"/>
                    <a:pt x="8" y="84"/>
                    <a:pt x="7" y="86"/>
                  </a:cubicBezTo>
                  <a:close/>
                  <a:moveTo>
                    <a:pt x="85" y="136"/>
                  </a:moveTo>
                  <a:cubicBezTo>
                    <a:pt x="86" y="136"/>
                    <a:pt x="87" y="137"/>
                    <a:pt x="89" y="137"/>
                  </a:cubicBezTo>
                  <a:cubicBezTo>
                    <a:pt x="93" y="137"/>
                    <a:pt x="97" y="135"/>
                    <a:pt x="101" y="133"/>
                  </a:cubicBezTo>
                  <a:cubicBezTo>
                    <a:pt x="105" y="132"/>
                    <a:pt x="108" y="131"/>
                    <a:pt x="110" y="131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3" y="129"/>
                    <a:pt x="116" y="127"/>
                    <a:pt x="118" y="126"/>
                  </a:cubicBezTo>
                  <a:cubicBezTo>
                    <a:pt x="120" y="125"/>
                    <a:pt x="122" y="125"/>
                    <a:pt x="123" y="124"/>
                  </a:cubicBezTo>
                  <a:cubicBezTo>
                    <a:pt x="122" y="124"/>
                    <a:pt x="122" y="123"/>
                    <a:pt x="121" y="123"/>
                  </a:cubicBezTo>
                  <a:cubicBezTo>
                    <a:pt x="117" y="123"/>
                    <a:pt x="111" y="126"/>
                    <a:pt x="106" y="129"/>
                  </a:cubicBezTo>
                  <a:cubicBezTo>
                    <a:pt x="99" y="132"/>
                    <a:pt x="92" y="136"/>
                    <a:pt x="85" y="136"/>
                  </a:cubicBezTo>
                  <a:close/>
                  <a:moveTo>
                    <a:pt x="64" y="126"/>
                  </a:moveTo>
                  <a:cubicBezTo>
                    <a:pt x="65" y="126"/>
                    <a:pt x="66" y="126"/>
                    <a:pt x="67" y="127"/>
                  </a:cubicBezTo>
                  <a:cubicBezTo>
                    <a:pt x="68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0" y="128"/>
                    <a:pt x="71" y="128"/>
                    <a:pt x="71" y="127"/>
                  </a:cubicBezTo>
                  <a:cubicBezTo>
                    <a:pt x="72" y="125"/>
                    <a:pt x="75" y="121"/>
                    <a:pt x="74" y="118"/>
                  </a:cubicBezTo>
                  <a:cubicBezTo>
                    <a:pt x="74" y="117"/>
                    <a:pt x="73" y="116"/>
                    <a:pt x="72" y="115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6"/>
                    <a:pt x="67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lnTo>
                    <a:pt x="64" y="126"/>
                  </a:lnTo>
                  <a:close/>
                  <a:moveTo>
                    <a:pt x="75" y="116"/>
                  </a:moveTo>
                  <a:cubicBezTo>
                    <a:pt x="75" y="117"/>
                    <a:pt x="75" y="117"/>
                    <a:pt x="75" y="118"/>
                  </a:cubicBezTo>
                  <a:cubicBezTo>
                    <a:pt x="76" y="121"/>
                    <a:pt x="74" y="125"/>
                    <a:pt x="72" y="128"/>
                  </a:cubicBezTo>
                  <a:cubicBezTo>
                    <a:pt x="75" y="126"/>
                    <a:pt x="77" y="121"/>
                    <a:pt x="77" y="118"/>
                  </a:cubicBezTo>
                  <a:cubicBezTo>
                    <a:pt x="76" y="118"/>
                    <a:pt x="76" y="117"/>
                    <a:pt x="75" y="116"/>
                  </a:cubicBezTo>
                  <a:close/>
                  <a:moveTo>
                    <a:pt x="70" y="114"/>
                  </a:moveTo>
                  <a:cubicBezTo>
                    <a:pt x="72" y="114"/>
                    <a:pt x="72" y="114"/>
                    <a:pt x="72" y="114"/>
                  </a:cubicBezTo>
                  <a:cubicBezTo>
                    <a:pt x="76" y="115"/>
                    <a:pt x="78" y="117"/>
                    <a:pt x="78" y="118"/>
                  </a:cubicBezTo>
                  <a:cubicBezTo>
                    <a:pt x="79" y="121"/>
                    <a:pt x="77" y="125"/>
                    <a:pt x="74" y="128"/>
                  </a:cubicBezTo>
                  <a:cubicBezTo>
                    <a:pt x="79" y="126"/>
                    <a:pt x="79" y="122"/>
                    <a:pt x="79" y="120"/>
                  </a:cubicBezTo>
                  <a:cubicBezTo>
                    <a:pt x="79" y="116"/>
                    <a:pt x="76" y="110"/>
                    <a:pt x="72" y="110"/>
                  </a:cubicBezTo>
                  <a:cubicBezTo>
                    <a:pt x="71" y="110"/>
                    <a:pt x="69" y="111"/>
                    <a:pt x="68" y="113"/>
                  </a:cubicBezTo>
                  <a:cubicBezTo>
                    <a:pt x="69" y="113"/>
                    <a:pt x="69" y="113"/>
                    <a:pt x="70" y="114"/>
                  </a:cubicBezTo>
                  <a:close/>
                  <a:moveTo>
                    <a:pt x="122" y="122"/>
                  </a:moveTo>
                  <a:cubicBezTo>
                    <a:pt x="123" y="122"/>
                    <a:pt x="124" y="122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4"/>
                    <a:pt x="124" y="125"/>
                    <a:pt x="123" y="125"/>
                  </a:cubicBezTo>
                  <a:cubicBezTo>
                    <a:pt x="127" y="124"/>
                    <a:pt x="131" y="123"/>
                    <a:pt x="136" y="123"/>
                  </a:cubicBezTo>
                  <a:cubicBezTo>
                    <a:pt x="139" y="123"/>
                    <a:pt x="141" y="123"/>
                    <a:pt x="143" y="124"/>
                  </a:cubicBezTo>
                  <a:cubicBezTo>
                    <a:pt x="140" y="122"/>
                    <a:pt x="136" y="121"/>
                    <a:pt x="131" y="121"/>
                  </a:cubicBezTo>
                  <a:cubicBezTo>
                    <a:pt x="128" y="121"/>
                    <a:pt x="125" y="121"/>
                    <a:pt x="122" y="122"/>
                  </a:cubicBezTo>
                  <a:close/>
                  <a:moveTo>
                    <a:pt x="72" y="109"/>
                  </a:moveTo>
                  <a:cubicBezTo>
                    <a:pt x="77" y="109"/>
                    <a:pt x="81" y="115"/>
                    <a:pt x="81" y="120"/>
                  </a:cubicBezTo>
                  <a:cubicBezTo>
                    <a:pt x="81" y="121"/>
                    <a:pt x="81" y="122"/>
                    <a:pt x="81" y="123"/>
                  </a:cubicBezTo>
                  <a:cubicBezTo>
                    <a:pt x="82" y="121"/>
                    <a:pt x="82" y="118"/>
                    <a:pt x="81" y="114"/>
                  </a:cubicBezTo>
                  <a:cubicBezTo>
                    <a:pt x="79" y="110"/>
                    <a:pt x="75" y="108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lose/>
                  <a:moveTo>
                    <a:pt x="36" y="65"/>
                  </a:moveTo>
                  <a:cubicBezTo>
                    <a:pt x="36" y="69"/>
                    <a:pt x="34" y="72"/>
                    <a:pt x="32" y="74"/>
                  </a:cubicBezTo>
                  <a:cubicBezTo>
                    <a:pt x="32" y="75"/>
                    <a:pt x="31" y="76"/>
                    <a:pt x="31" y="77"/>
                  </a:cubicBezTo>
                  <a:cubicBezTo>
                    <a:pt x="34" y="77"/>
                    <a:pt x="36" y="74"/>
                    <a:pt x="36" y="73"/>
                  </a:cubicBezTo>
                  <a:cubicBezTo>
                    <a:pt x="37" y="70"/>
                    <a:pt x="37" y="67"/>
                    <a:pt x="36" y="65"/>
                  </a:cubicBezTo>
                  <a:close/>
                  <a:moveTo>
                    <a:pt x="28" y="63"/>
                  </a:moveTo>
                  <a:cubicBezTo>
                    <a:pt x="27" y="65"/>
                    <a:pt x="27" y="69"/>
                    <a:pt x="27" y="72"/>
                  </a:cubicBezTo>
                  <a:cubicBezTo>
                    <a:pt x="27" y="73"/>
                    <a:pt x="28" y="73"/>
                    <a:pt x="28" y="74"/>
                  </a:cubicBezTo>
                  <a:cubicBezTo>
                    <a:pt x="30" y="71"/>
                    <a:pt x="32" y="67"/>
                    <a:pt x="31" y="65"/>
                  </a:cubicBezTo>
                  <a:cubicBezTo>
                    <a:pt x="30" y="64"/>
                    <a:pt x="30" y="63"/>
                    <a:pt x="28" y="63"/>
                  </a:cubicBezTo>
                  <a:close/>
                  <a:moveTo>
                    <a:pt x="32" y="36"/>
                  </a:moveTo>
                  <a:cubicBezTo>
                    <a:pt x="31" y="39"/>
                    <a:pt x="30" y="42"/>
                    <a:pt x="29" y="44"/>
                  </a:cubicBezTo>
                  <a:cubicBezTo>
                    <a:pt x="28" y="48"/>
                    <a:pt x="27" y="51"/>
                    <a:pt x="28" y="55"/>
                  </a:cubicBezTo>
                  <a:cubicBezTo>
                    <a:pt x="28" y="53"/>
                    <a:pt x="29" y="51"/>
                    <a:pt x="29" y="49"/>
                  </a:cubicBezTo>
                  <a:cubicBezTo>
                    <a:pt x="31" y="45"/>
                    <a:pt x="32" y="41"/>
                    <a:pt x="32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1" name="Freeform 47"/>
            <p:cNvSpPr>
              <a:spLocks noEditPoints="1"/>
            </p:cNvSpPr>
            <p:nvPr/>
          </p:nvSpPr>
          <p:spPr bwMode="auto">
            <a:xfrm>
              <a:off x="895350" y="3316288"/>
              <a:ext cx="363538" cy="328613"/>
            </a:xfrm>
            <a:custGeom>
              <a:avLst/>
              <a:gdLst>
                <a:gd name="T0" fmla="*/ 50 w 161"/>
                <a:gd name="T1" fmla="*/ 8 h 146"/>
                <a:gd name="T2" fmla="*/ 60 w 161"/>
                <a:gd name="T3" fmla="*/ 25 h 146"/>
                <a:gd name="T4" fmla="*/ 54 w 161"/>
                <a:gd name="T5" fmla="*/ 17 h 146"/>
                <a:gd name="T6" fmla="*/ 63 w 161"/>
                <a:gd name="T7" fmla="*/ 34 h 146"/>
                <a:gd name="T8" fmla="*/ 49 w 161"/>
                <a:gd name="T9" fmla="*/ 37 h 146"/>
                <a:gd name="T10" fmla="*/ 41 w 161"/>
                <a:gd name="T11" fmla="*/ 13 h 146"/>
                <a:gd name="T12" fmla="*/ 16 w 161"/>
                <a:gd name="T13" fmla="*/ 62 h 146"/>
                <a:gd name="T14" fmla="*/ 34 w 161"/>
                <a:gd name="T15" fmla="*/ 92 h 146"/>
                <a:gd name="T16" fmla="*/ 27 w 161"/>
                <a:gd name="T17" fmla="*/ 146 h 146"/>
                <a:gd name="T18" fmla="*/ 33 w 161"/>
                <a:gd name="T19" fmla="*/ 104 h 146"/>
                <a:gd name="T20" fmla="*/ 26 w 161"/>
                <a:gd name="T21" fmla="*/ 102 h 146"/>
                <a:gd name="T22" fmla="*/ 30 w 161"/>
                <a:gd name="T23" fmla="*/ 101 h 146"/>
                <a:gd name="T24" fmla="*/ 4 w 161"/>
                <a:gd name="T25" fmla="*/ 60 h 146"/>
                <a:gd name="T26" fmla="*/ 41 w 161"/>
                <a:gd name="T27" fmla="*/ 10 h 146"/>
                <a:gd name="T28" fmla="*/ 51 w 161"/>
                <a:gd name="T29" fmla="*/ 4 h 146"/>
                <a:gd name="T30" fmla="*/ 145 w 161"/>
                <a:gd name="T31" fmla="*/ 13 h 146"/>
                <a:gd name="T32" fmla="*/ 142 w 161"/>
                <a:gd name="T33" fmla="*/ 0 h 146"/>
                <a:gd name="T34" fmla="*/ 141 w 161"/>
                <a:gd name="T35" fmla="*/ 33 h 146"/>
                <a:gd name="T36" fmla="*/ 50 w 161"/>
                <a:gd name="T37" fmla="*/ 8 h 146"/>
                <a:gd name="T38" fmla="*/ 137 w 161"/>
                <a:gd name="T39" fmla="*/ 31 h 146"/>
                <a:gd name="T40" fmla="*/ 148 w 161"/>
                <a:gd name="T41" fmla="*/ 16 h 146"/>
                <a:gd name="T42" fmla="*/ 70 w 161"/>
                <a:gd name="T43" fmla="*/ 8 h 146"/>
                <a:gd name="T44" fmla="*/ 137 w 161"/>
                <a:gd name="T45" fmla="*/ 31 h 146"/>
                <a:gd name="T46" fmla="*/ 26 w 161"/>
                <a:gd name="T47" fmla="*/ 84 h 146"/>
                <a:gd name="T48" fmla="*/ 22 w 161"/>
                <a:gd name="T49" fmla="*/ 16 h 146"/>
                <a:gd name="T50" fmla="*/ 26 w 161"/>
                <a:gd name="T51" fmla="*/ 84 h 146"/>
                <a:gd name="T52" fmla="*/ 57 w 161"/>
                <a:gd name="T53" fmla="*/ 28 h 146"/>
                <a:gd name="T54" fmla="*/ 46 w 161"/>
                <a:gd name="T55" fmla="*/ 16 h 146"/>
                <a:gd name="T56" fmla="*/ 57 w 161"/>
                <a:gd name="T57" fmla="*/ 28 h 146"/>
                <a:gd name="T58" fmla="*/ 57 w 161"/>
                <a:gd name="T59" fmla="*/ 31 h 146"/>
                <a:gd name="T60" fmla="*/ 46 w 161"/>
                <a:gd name="T61" fmla="*/ 28 h 146"/>
                <a:gd name="T62" fmla="*/ 57 w 161"/>
                <a:gd name="T63" fmla="*/ 3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1" h="146">
                  <a:moveTo>
                    <a:pt x="50" y="8"/>
                  </a:moveTo>
                  <a:cubicBezTo>
                    <a:pt x="55" y="14"/>
                    <a:pt x="53" y="20"/>
                    <a:pt x="60" y="25"/>
                  </a:cubicBezTo>
                  <a:cubicBezTo>
                    <a:pt x="62" y="23"/>
                    <a:pt x="58" y="18"/>
                    <a:pt x="54" y="17"/>
                  </a:cubicBezTo>
                  <a:cubicBezTo>
                    <a:pt x="64" y="13"/>
                    <a:pt x="65" y="25"/>
                    <a:pt x="63" y="34"/>
                  </a:cubicBezTo>
                  <a:cubicBezTo>
                    <a:pt x="59" y="36"/>
                    <a:pt x="55" y="37"/>
                    <a:pt x="49" y="37"/>
                  </a:cubicBezTo>
                  <a:cubicBezTo>
                    <a:pt x="43" y="31"/>
                    <a:pt x="43" y="19"/>
                    <a:pt x="41" y="13"/>
                  </a:cubicBezTo>
                  <a:cubicBezTo>
                    <a:pt x="14" y="14"/>
                    <a:pt x="9" y="41"/>
                    <a:pt x="16" y="62"/>
                  </a:cubicBezTo>
                  <a:cubicBezTo>
                    <a:pt x="19" y="72"/>
                    <a:pt x="30" y="81"/>
                    <a:pt x="34" y="92"/>
                  </a:cubicBezTo>
                  <a:cubicBezTo>
                    <a:pt x="41" y="111"/>
                    <a:pt x="38" y="129"/>
                    <a:pt x="27" y="146"/>
                  </a:cubicBezTo>
                  <a:cubicBezTo>
                    <a:pt x="28" y="137"/>
                    <a:pt x="39" y="121"/>
                    <a:pt x="33" y="104"/>
                  </a:cubicBezTo>
                  <a:cubicBezTo>
                    <a:pt x="31" y="102"/>
                    <a:pt x="29" y="102"/>
                    <a:pt x="26" y="102"/>
                  </a:cubicBezTo>
                  <a:cubicBezTo>
                    <a:pt x="26" y="100"/>
                    <a:pt x="28" y="101"/>
                    <a:pt x="30" y="101"/>
                  </a:cubicBezTo>
                  <a:cubicBezTo>
                    <a:pt x="28" y="89"/>
                    <a:pt x="7" y="79"/>
                    <a:pt x="4" y="60"/>
                  </a:cubicBezTo>
                  <a:cubicBezTo>
                    <a:pt x="1" y="34"/>
                    <a:pt x="12" y="6"/>
                    <a:pt x="41" y="10"/>
                  </a:cubicBezTo>
                  <a:cubicBezTo>
                    <a:pt x="45" y="9"/>
                    <a:pt x="47" y="5"/>
                    <a:pt x="51" y="4"/>
                  </a:cubicBezTo>
                  <a:cubicBezTo>
                    <a:pt x="86" y="1"/>
                    <a:pt x="128" y="46"/>
                    <a:pt x="145" y="13"/>
                  </a:cubicBezTo>
                  <a:cubicBezTo>
                    <a:pt x="146" y="6"/>
                    <a:pt x="144" y="3"/>
                    <a:pt x="142" y="0"/>
                  </a:cubicBezTo>
                  <a:cubicBezTo>
                    <a:pt x="161" y="2"/>
                    <a:pt x="149" y="29"/>
                    <a:pt x="141" y="33"/>
                  </a:cubicBezTo>
                  <a:cubicBezTo>
                    <a:pt x="111" y="47"/>
                    <a:pt x="71" y="4"/>
                    <a:pt x="50" y="8"/>
                  </a:cubicBezTo>
                  <a:close/>
                  <a:moveTo>
                    <a:pt x="137" y="31"/>
                  </a:moveTo>
                  <a:cubicBezTo>
                    <a:pt x="142" y="29"/>
                    <a:pt x="151" y="17"/>
                    <a:pt x="148" y="16"/>
                  </a:cubicBezTo>
                  <a:cubicBezTo>
                    <a:pt x="130" y="43"/>
                    <a:pt x="93" y="14"/>
                    <a:pt x="70" y="8"/>
                  </a:cubicBezTo>
                  <a:cubicBezTo>
                    <a:pt x="87" y="21"/>
                    <a:pt x="105" y="33"/>
                    <a:pt x="137" y="31"/>
                  </a:cubicBezTo>
                  <a:close/>
                  <a:moveTo>
                    <a:pt x="26" y="84"/>
                  </a:moveTo>
                  <a:cubicBezTo>
                    <a:pt x="10" y="71"/>
                    <a:pt x="7" y="27"/>
                    <a:pt x="22" y="16"/>
                  </a:cubicBezTo>
                  <a:cubicBezTo>
                    <a:pt x="0" y="29"/>
                    <a:pt x="5" y="78"/>
                    <a:pt x="26" y="84"/>
                  </a:cubicBezTo>
                  <a:close/>
                  <a:moveTo>
                    <a:pt x="57" y="28"/>
                  </a:moveTo>
                  <a:cubicBezTo>
                    <a:pt x="55" y="22"/>
                    <a:pt x="53" y="16"/>
                    <a:pt x="46" y="16"/>
                  </a:cubicBezTo>
                  <a:cubicBezTo>
                    <a:pt x="46" y="23"/>
                    <a:pt x="50" y="27"/>
                    <a:pt x="57" y="28"/>
                  </a:cubicBezTo>
                  <a:close/>
                  <a:moveTo>
                    <a:pt x="57" y="31"/>
                  </a:moveTo>
                  <a:cubicBezTo>
                    <a:pt x="51" y="33"/>
                    <a:pt x="49" y="24"/>
                    <a:pt x="46" y="28"/>
                  </a:cubicBezTo>
                  <a:cubicBezTo>
                    <a:pt x="47" y="31"/>
                    <a:pt x="56" y="40"/>
                    <a:pt x="57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2" name="Freeform 48"/>
            <p:cNvSpPr>
              <a:spLocks noEditPoints="1"/>
            </p:cNvSpPr>
            <p:nvPr/>
          </p:nvSpPr>
          <p:spPr bwMode="auto">
            <a:xfrm>
              <a:off x="903288" y="3313113"/>
              <a:ext cx="336550" cy="338138"/>
            </a:xfrm>
            <a:custGeom>
              <a:avLst/>
              <a:gdLst>
                <a:gd name="T0" fmla="*/ 81 w 150"/>
                <a:gd name="T1" fmla="*/ 22 h 150"/>
                <a:gd name="T2" fmla="*/ 52 w 150"/>
                <a:gd name="T3" fmla="*/ 17 h 150"/>
                <a:gd name="T4" fmla="*/ 60 w 150"/>
                <a:gd name="T5" fmla="*/ 35 h 150"/>
                <a:gd name="T6" fmla="*/ 45 w 150"/>
                <a:gd name="T7" fmla="*/ 39 h 150"/>
                <a:gd name="T8" fmla="*/ 39 w 150"/>
                <a:gd name="T9" fmla="*/ 20 h 150"/>
                <a:gd name="T10" fmla="*/ 14 w 150"/>
                <a:gd name="T11" fmla="*/ 63 h 150"/>
                <a:gd name="T12" fmla="*/ 25 w 150"/>
                <a:gd name="T13" fmla="*/ 148 h 150"/>
                <a:gd name="T14" fmla="*/ 26 w 150"/>
                <a:gd name="T15" fmla="*/ 137 h 150"/>
                <a:gd name="T16" fmla="*/ 23 w 150"/>
                <a:gd name="T17" fmla="*/ 104 h 150"/>
                <a:gd name="T18" fmla="*/ 26 w 150"/>
                <a:gd name="T19" fmla="*/ 101 h 150"/>
                <a:gd name="T20" fmla="*/ 1 w 150"/>
                <a:gd name="T21" fmla="*/ 61 h 150"/>
                <a:gd name="T22" fmla="*/ 38 w 150"/>
                <a:gd name="T23" fmla="*/ 10 h 150"/>
                <a:gd name="T24" fmla="*/ 91 w 150"/>
                <a:gd name="T25" fmla="*/ 16 h 150"/>
                <a:gd name="T26" fmla="*/ 139 w 150"/>
                <a:gd name="T27" fmla="*/ 2 h 150"/>
                <a:gd name="T28" fmla="*/ 150 w 150"/>
                <a:gd name="T29" fmla="*/ 12 h 150"/>
                <a:gd name="T30" fmla="*/ 82 w 150"/>
                <a:gd name="T31" fmla="*/ 20 h 150"/>
                <a:gd name="T32" fmla="*/ 141 w 150"/>
                <a:gd name="T33" fmla="*/ 2 h 150"/>
                <a:gd name="T34" fmla="*/ 143 w 150"/>
                <a:gd name="T35" fmla="*/ 14 h 150"/>
                <a:gd name="T36" fmla="*/ 44 w 150"/>
                <a:gd name="T37" fmla="*/ 9 h 150"/>
                <a:gd name="T38" fmla="*/ 38 w 150"/>
                <a:gd name="T39" fmla="*/ 12 h 150"/>
                <a:gd name="T40" fmla="*/ 2 w 150"/>
                <a:gd name="T41" fmla="*/ 60 h 150"/>
                <a:gd name="T42" fmla="*/ 28 w 150"/>
                <a:gd name="T43" fmla="*/ 102 h 150"/>
                <a:gd name="T44" fmla="*/ 30 w 150"/>
                <a:gd name="T45" fmla="*/ 104 h 150"/>
                <a:gd name="T46" fmla="*/ 32 w 150"/>
                <a:gd name="T47" fmla="*/ 116 h 150"/>
                <a:gd name="T48" fmla="*/ 31 w 150"/>
                <a:gd name="T49" fmla="*/ 93 h 150"/>
                <a:gd name="T50" fmla="*/ 11 w 150"/>
                <a:gd name="T51" fmla="*/ 61 h 150"/>
                <a:gd name="T52" fmla="*/ 23 w 150"/>
                <a:gd name="T53" fmla="*/ 85 h 150"/>
                <a:gd name="T54" fmla="*/ 19 w 150"/>
                <a:gd name="T55" fmla="*/ 17 h 150"/>
                <a:gd name="T56" fmla="*/ 39 w 150"/>
                <a:gd name="T57" fmla="*/ 13 h 150"/>
                <a:gd name="T58" fmla="*/ 42 w 150"/>
                <a:gd name="T59" fmla="*/ 29 h 150"/>
                <a:gd name="T60" fmla="*/ 48 w 150"/>
                <a:gd name="T61" fmla="*/ 29 h 150"/>
                <a:gd name="T62" fmla="*/ 55 w 150"/>
                <a:gd name="T63" fmla="*/ 32 h 150"/>
                <a:gd name="T64" fmla="*/ 42 w 150"/>
                <a:gd name="T65" fmla="*/ 30 h 150"/>
                <a:gd name="T66" fmla="*/ 60 w 150"/>
                <a:gd name="T67" fmla="*/ 27 h 150"/>
                <a:gd name="T68" fmla="*/ 58 w 150"/>
                <a:gd name="T69" fmla="*/ 25 h 150"/>
                <a:gd name="T70" fmla="*/ 56 w 150"/>
                <a:gd name="T71" fmla="*/ 27 h 150"/>
                <a:gd name="T72" fmla="*/ 50 w 150"/>
                <a:gd name="T73" fmla="*/ 18 h 150"/>
                <a:gd name="T74" fmla="*/ 45 w 150"/>
                <a:gd name="T75" fmla="*/ 9 h 150"/>
                <a:gd name="T76" fmla="*/ 57 w 150"/>
                <a:gd name="T77" fmla="*/ 25 h 150"/>
                <a:gd name="T78" fmla="*/ 53 w 150"/>
                <a:gd name="T79" fmla="*/ 33 h 150"/>
                <a:gd name="T80" fmla="*/ 44 w 150"/>
                <a:gd name="T81" fmla="*/ 29 h 150"/>
                <a:gd name="T82" fmla="*/ 8 w 150"/>
                <a:gd name="T83" fmla="*/ 46 h 150"/>
                <a:gd name="T84" fmla="*/ 146 w 150"/>
                <a:gd name="T85" fmla="*/ 18 h 150"/>
                <a:gd name="T86" fmla="*/ 134 w 150"/>
                <a:gd name="T87" fmla="*/ 33 h 150"/>
                <a:gd name="T88" fmla="*/ 67 w 150"/>
                <a:gd name="T89" fmla="*/ 9 h 150"/>
                <a:gd name="T90" fmla="*/ 145 w 150"/>
                <a:gd name="T91" fmla="*/ 16 h 150"/>
                <a:gd name="T92" fmla="*/ 133 w 150"/>
                <a:gd name="T93" fmla="*/ 31 h 150"/>
                <a:gd name="T94" fmla="*/ 71 w 150"/>
                <a:gd name="T95" fmla="*/ 11 h 150"/>
                <a:gd name="T96" fmla="*/ 54 w 150"/>
                <a:gd name="T97" fmla="*/ 30 h 150"/>
                <a:gd name="T98" fmla="*/ 43 w 150"/>
                <a:gd name="T99" fmla="*/ 16 h 150"/>
                <a:gd name="T100" fmla="*/ 43 w 150"/>
                <a:gd name="T101" fmla="*/ 1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0" h="150">
                  <a:moveTo>
                    <a:pt x="150" y="12"/>
                  </a:moveTo>
                  <a:cubicBezTo>
                    <a:pt x="150" y="20"/>
                    <a:pt x="143" y="32"/>
                    <a:pt x="138" y="34"/>
                  </a:cubicBezTo>
                  <a:cubicBezTo>
                    <a:pt x="120" y="43"/>
                    <a:pt x="99" y="32"/>
                    <a:pt x="81" y="22"/>
                  </a:cubicBezTo>
                  <a:cubicBezTo>
                    <a:pt x="69" y="15"/>
                    <a:pt x="57" y="9"/>
                    <a:pt x="48" y="10"/>
                  </a:cubicBezTo>
                  <a:cubicBezTo>
                    <a:pt x="50" y="12"/>
                    <a:pt x="51" y="15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4" y="16"/>
                    <a:pt x="56" y="16"/>
                    <a:pt x="58" y="17"/>
                  </a:cubicBezTo>
                  <a:cubicBezTo>
                    <a:pt x="61" y="19"/>
                    <a:pt x="61" y="24"/>
                    <a:pt x="61" y="27"/>
                  </a:cubicBezTo>
                  <a:cubicBezTo>
                    <a:pt x="61" y="30"/>
                    <a:pt x="61" y="33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38"/>
                    <a:pt x="52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1" y="34"/>
                    <a:pt x="40" y="26"/>
                    <a:pt x="39" y="20"/>
                  </a:cubicBezTo>
                  <a:cubicBezTo>
                    <a:pt x="39" y="18"/>
                    <a:pt x="38" y="16"/>
                    <a:pt x="38" y="14"/>
                  </a:cubicBezTo>
                  <a:cubicBezTo>
                    <a:pt x="21" y="15"/>
                    <a:pt x="11" y="27"/>
                    <a:pt x="11" y="47"/>
                  </a:cubicBezTo>
                  <a:cubicBezTo>
                    <a:pt x="11" y="52"/>
                    <a:pt x="12" y="58"/>
                    <a:pt x="14" y="63"/>
                  </a:cubicBezTo>
                  <a:cubicBezTo>
                    <a:pt x="15" y="68"/>
                    <a:pt x="18" y="72"/>
                    <a:pt x="22" y="77"/>
                  </a:cubicBezTo>
                  <a:cubicBezTo>
                    <a:pt x="26" y="82"/>
                    <a:pt x="30" y="87"/>
                    <a:pt x="32" y="93"/>
                  </a:cubicBezTo>
                  <a:cubicBezTo>
                    <a:pt x="39" y="111"/>
                    <a:pt x="36" y="130"/>
                    <a:pt x="25" y="148"/>
                  </a:cubicBezTo>
                  <a:cubicBezTo>
                    <a:pt x="23" y="150"/>
                    <a:pt x="23" y="150"/>
                    <a:pt x="23" y="150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4" y="144"/>
                    <a:pt x="25" y="141"/>
                    <a:pt x="26" y="137"/>
                  </a:cubicBezTo>
                  <a:cubicBezTo>
                    <a:pt x="28" y="131"/>
                    <a:pt x="31" y="123"/>
                    <a:pt x="31" y="116"/>
                  </a:cubicBezTo>
                  <a:cubicBezTo>
                    <a:pt x="31" y="112"/>
                    <a:pt x="30" y="108"/>
                    <a:pt x="29" y="105"/>
                  </a:cubicBezTo>
                  <a:cubicBezTo>
                    <a:pt x="28" y="104"/>
                    <a:pt x="26" y="104"/>
                    <a:pt x="23" y="10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2" y="103"/>
                    <a:pt x="22" y="103"/>
                    <a:pt x="22" y="103"/>
                  </a:cubicBezTo>
                  <a:cubicBezTo>
                    <a:pt x="22" y="101"/>
                    <a:pt x="24" y="101"/>
                    <a:pt x="26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5" y="97"/>
                    <a:pt x="21" y="93"/>
                    <a:pt x="17" y="88"/>
                  </a:cubicBezTo>
                  <a:cubicBezTo>
                    <a:pt x="10" y="81"/>
                    <a:pt x="2" y="72"/>
                    <a:pt x="1" y="61"/>
                  </a:cubicBezTo>
                  <a:cubicBezTo>
                    <a:pt x="0" y="58"/>
                    <a:pt x="0" y="55"/>
                    <a:pt x="0" y="52"/>
                  </a:cubicBezTo>
                  <a:cubicBezTo>
                    <a:pt x="0" y="37"/>
                    <a:pt x="5" y="24"/>
                    <a:pt x="13" y="17"/>
                  </a:cubicBezTo>
                  <a:cubicBezTo>
                    <a:pt x="20" y="11"/>
                    <a:pt x="28" y="9"/>
                    <a:pt x="38" y="10"/>
                  </a:cubicBezTo>
                  <a:cubicBezTo>
                    <a:pt x="40" y="10"/>
                    <a:pt x="41" y="9"/>
                    <a:pt x="43" y="7"/>
                  </a:cubicBezTo>
                  <a:cubicBezTo>
                    <a:pt x="44" y="6"/>
                    <a:pt x="46" y="5"/>
                    <a:pt x="48" y="4"/>
                  </a:cubicBezTo>
                  <a:cubicBezTo>
                    <a:pt x="62" y="3"/>
                    <a:pt x="77" y="9"/>
                    <a:pt x="91" y="16"/>
                  </a:cubicBezTo>
                  <a:cubicBezTo>
                    <a:pt x="113" y="25"/>
                    <a:pt x="131" y="33"/>
                    <a:pt x="141" y="13"/>
                  </a:cubicBezTo>
                  <a:cubicBezTo>
                    <a:pt x="142" y="12"/>
                    <a:pt x="142" y="11"/>
                    <a:pt x="142" y="10"/>
                  </a:cubicBezTo>
                  <a:cubicBezTo>
                    <a:pt x="142" y="7"/>
                    <a:pt x="140" y="4"/>
                    <a:pt x="139" y="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6" y="1"/>
                    <a:pt x="150" y="5"/>
                    <a:pt x="150" y="12"/>
                  </a:cubicBezTo>
                  <a:close/>
                  <a:moveTo>
                    <a:pt x="45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56" y="7"/>
                    <a:pt x="68" y="13"/>
                    <a:pt x="82" y="20"/>
                  </a:cubicBezTo>
                  <a:cubicBezTo>
                    <a:pt x="100" y="30"/>
                    <a:pt x="120" y="41"/>
                    <a:pt x="138" y="33"/>
                  </a:cubicBezTo>
                  <a:cubicBezTo>
                    <a:pt x="142" y="31"/>
                    <a:pt x="148" y="20"/>
                    <a:pt x="148" y="12"/>
                  </a:cubicBezTo>
                  <a:cubicBezTo>
                    <a:pt x="148" y="8"/>
                    <a:pt x="147" y="3"/>
                    <a:pt x="141" y="2"/>
                  </a:cubicBezTo>
                  <a:cubicBezTo>
                    <a:pt x="142" y="4"/>
                    <a:pt x="143" y="7"/>
                    <a:pt x="143" y="10"/>
                  </a:cubicBezTo>
                  <a:cubicBezTo>
                    <a:pt x="143" y="11"/>
                    <a:pt x="143" y="13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32" y="35"/>
                    <a:pt x="112" y="26"/>
                    <a:pt x="91" y="17"/>
                  </a:cubicBezTo>
                  <a:cubicBezTo>
                    <a:pt x="76" y="11"/>
                    <a:pt x="62" y="5"/>
                    <a:pt x="48" y="6"/>
                  </a:cubicBezTo>
                  <a:cubicBezTo>
                    <a:pt x="46" y="6"/>
                    <a:pt x="45" y="7"/>
                    <a:pt x="44" y="9"/>
                  </a:cubicBezTo>
                  <a:cubicBezTo>
                    <a:pt x="42" y="10"/>
                    <a:pt x="41" y="11"/>
                    <a:pt x="39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0"/>
                    <a:pt x="20" y="13"/>
                    <a:pt x="14" y="18"/>
                  </a:cubicBezTo>
                  <a:cubicBezTo>
                    <a:pt x="6" y="25"/>
                    <a:pt x="2" y="37"/>
                    <a:pt x="2" y="52"/>
                  </a:cubicBezTo>
                  <a:cubicBezTo>
                    <a:pt x="2" y="55"/>
                    <a:pt x="2" y="58"/>
                    <a:pt x="2" y="60"/>
                  </a:cubicBezTo>
                  <a:cubicBezTo>
                    <a:pt x="4" y="72"/>
                    <a:pt x="11" y="80"/>
                    <a:pt x="18" y="87"/>
                  </a:cubicBezTo>
                  <a:cubicBezTo>
                    <a:pt x="23" y="92"/>
                    <a:pt x="27" y="97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3"/>
                    <a:pt x="29" y="103"/>
                    <a:pt x="30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8"/>
                    <a:pt x="32" y="112"/>
                    <a:pt x="32" y="116"/>
                  </a:cubicBezTo>
                  <a:cubicBezTo>
                    <a:pt x="32" y="124"/>
                    <a:pt x="30" y="131"/>
                    <a:pt x="28" y="138"/>
                  </a:cubicBezTo>
                  <a:cubicBezTo>
                    <a:pt x="27" y="140"/>
                    <a:pt x="26" y="141"/>
                    <a:pt x="26" y="143"/>
                  </a:cubicBezTo>
                  <a:cubicBezTo>
                    <a:pt x="35" y="127"/>
                    <a:pt x="37" y="110"/>
                    <a:pt x="31" y="93"/>
                  </a:cubicBezTo>
                  <a:cubicBezTo>
                    <a:pt x="28" y="88"/>
                    <a:pt x="25" y="83"/>
                    <a:pt x="21" y="78"/>
                  </a:cubicBezTo>
                  <a:cubicBezTo>
                    <a:pt x="17" y="73"/>
                    <a:pt x="14" y="69"/>
                    <a:pt x="12" y="64"/>
                  </a:cubicBezTo>
                  <a:cubicBezTo>
                    <a:pt x="12" y="63"/>
                    <a:pt x="12" y="62"/>
                    <a:pt x="11" y="61"/>
                  </a:cubicBezTo>
                  <a:cubicBezTo>
                    <a:pt x="13" y="71"/>
                    <a:pt x="17" y="79"/>
                    <a:pt x="23" y="84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0" y="82"/>
                    <a:pt x="4" y="64"/>
                    <a:pt x="4" y="49"/>
                  </a:cubicBezTo>
                  <a:cubicBezTo>
                    <a:pt x="4" y="34"/>
                    <a:pt x="9" y="21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21"/>
                    <a:pt x="12" y="28"/>
                    <a:pt x="10" y="37"/>
                  </a:cubicBezTo>
                  <a:cubicBezTo>
                    <a:pt x="13" y="22"/>
                    <a:pt x="23" y="14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8"/>
                    <a:pt x="40" y="20"/>
                  </a:cubicBezTo>
                  <a:cubicBezTo>
                    <a:pt x="41" y="23"/>
                    <a:pt x="41" y="26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8"/>
                    <a:pt x="44" y="27"/>
                    <a:pt x="44" y="27"/>
                  </a:cubicBezTo>
                  <a:cubicBezTo>
                    <a:pt x="46" y="27"/>
                    <a:pt x="47" y="28"/>
                    <a:pt x="48" y="29"/>
                  </a:cubicBezTo>
                  <a:cubicBezTo>
                    <a:pt x="50" y="31"/>
                    <a:pt x="52" y="32"/>
                    <a:pt x="54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5"/>
                    <a:pt x="53" y="36"/>
                    <a:pt x="52" y="37"/>
                  </a:cubicBezTo>
                  <a:cubicBezTo>
                    <a:pt x="48" y="38"/>
                    <a:pt x="43" y="32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3"/>
                    <a:pt x="44" y="35"/>
                    <a:pt x="46" y="37"/>
                  </a:cubicBezTo>
                  <a:cubicBezTo>
                    <a:pt x="52" y="38"/>
                    <a:pt x="56" y="37"/>
                    <a:pt x="59" y="35"/>
                  </a:cubicBezTo>
                  <a:cubicBezTo>
                    <a:pt x="60" y="32"/>
                    <a:pt x="60" y="30"/>
                    <a:pt x="60" y="27"/>
                  </a:cubicBezTo>
                  <a:cubicBezTo>
                    <a:pt x="60" y="23"/>
                    <a:pt x="59" y="20"/>
                    <a:pt x="57" y="18"/>
                  </a:cubicBezTo>
                  <a:cubicBezTo>
                    <a:pt x="56" y="18"/>
                    <a:pt x="55" y="18"/>
                    <a:pt x="53" y="18"/>
                  </a:cubicBezTo>
                  <a:cubicBezTo>
                    <a:pt x="56" y="19"/>
                    <a:pt x="58" y="22"/>
                    <a:pt x="58" y="25"/>
                  </a:cubicBezTo>
                  <a:cubicBezTo>
                    <a:pt x="58" y="26"/>
                    <a:pt x="58" y="26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3" y="24"/>
                    <a:pt x="52" y="21"/>
                    <a:pt x="51" y="19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5"/>
                    <a:pt x="49" y="12"/>
                    <a:pt x="46" y="10"/>
                  </a:cubicBezTo>
                  <a:lnTo>
                    <a:pt x="45" y="9"/>
                  </a:lnTo>
                  <a:close/>
                  <a:moveTo>
                    <a:pt x="57" y="25"/>
                  </a:moveTo>
                  <a:cubicBezTo>
                    <a:pt x="57" y="24"/>
                    <a:pt x="55" y="21"/>
                    <a:pt x="53" y="19"/>
                  </a:cubicBezTo>
                  <a:cubicBezTo>
                    <a:pt x="53" y="21"/>
                    <a:pt x="54" y="23"/>
                    <a:pt x="57" y="25"/>
                  </a:cubicBezTo>
                  <a:close/>
                  <a:moveTo>
                    <a:pt x="44" y="29"/>
                  </a:moveTo>
                  <a:cubicBezTo>
                    <a:pt x="45" y="32"/>
                    <a:pt x="49" y="36"/>
                    <a:pt x="51" y="35"/>
                  </a:cubicBezTo>
                  <a:cubicBezTo>
                    <a:pt x="52" y="35"/>
                    <a:pt x="53" y="34"/>
                    <a:pt x="53" y="33"/>
                  </a:cubicBezTo>
                  <a:cubicBezTo>
                    <a:pt x="51" y="33"/>
                    <a:pt x="49" y="32"/>
                    <a:pt x="47" y="30"/>
                  </a:cubicBezTo>
                  <a:cubicBezTo>
                    <a:pt x="46" y="30"/>
                    <a:pt x="45" y="29"/>
                    <a:pt x="45" y="29"/>
                  </a:cubicBezTo>
                  <a:cubicBezTo>
                    <a:pt x="44" y="29"/>
                    <a:pt x="44" y="29"/>
                    <a:pt x="44" y="29"/>
                  </a:cubicBezTo>
                  <a:close/>
                  <a:moveTo>
                    <a:pt x="5" y="49"/>
                  </a:moveTo>
                  <a:cubicBezTo>
                    <a:pt x="5" y="62"/>
                    <a:pt x="10" y="77"/>
                    <a:pt x="19" y="82"/>
                  </a:cubicBezTo>
                  <a:cubicBezTo>
                    <a:pt x="12" y="74"/>
                    <a:pt x="8" y="58"/>
                    <a:pt x="8" y="46"/>
                  </a:cubicBezTo>
                  <a:cubicBezTo>
                    <a:pt x="8" y="36"/>
                    <a:pt x="10" y="28"/>
                    <a:pt x="13" y="22"/>
                  </a:cubicBezTo>
                  <a:cubicBezTo>
                    <a:pt x="8" y="29"/>
                    <a:pt x="5" y="38"/>
                    <a:pt x="5" y="49"/>
                  </a:cubicBezTo>
                  <a:close/>
                  <a:moveTo>
                    <a:pt x="146" y="18"/>
                  </a:moveTo>
                  <a:cubicBezTo>
                    <a:pt x="146" y="18"/>
                    <a:pt x="146" y="18"/>
                    <a:pt x="146" y="18"/>
                  </a:cubicBezTo>
                  <a:cubicBezTo>
                    <a:pt x="146" y="21"/>
                    <a:pt x="139" y="31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03" y="35"/>
                    <a:pt x="85" y="24"/>
                    <a:pt x="66" y="1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3" y="10"/>
                    <a:pt x="80" y="13"/>
                    <a:pt x="88" y="17"/>
                  </a:cubicBezTo>
                  <a:cubicBezTo>
                    <a:pt x="108" y="26"/>
                    <a:pt x="131" y="36"/>
                    <a:pt x="144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6" y="16"/>
                    <a:pt x="146" y="16"/>
                    <a:pt x="146" y="18"/>
                  </a:cubicBezTo>
                  <a:close/>
                  <a:moveTo>
                    <a:pt x="133" y="31"/>
                  </a:moveTo>
                  <a:cubicBezTo>
                    <a:pt x="138" y="29"/>
                    <a:pt x="144" y="21"/>
                    <a:pt x="145" y="18"/>
                  </a:cubicBezTo>
                  <a:cubicBezTo>
                    <a:pt x="131" y="37"/>
                    <a:pt x="108" y="27"/>
                    <a:pt x="87" y="18"/>
                  </a:cubicBezTo>
                  <a:cubicBezTo>
                    <a:pt x="81" y="15"/>
                    <a:pt x="76" y="13"/>
                    <a:pt x="71" y="11"/>
                  </a:cubicBezTo>
                  <a:cubicBezTo>
                    <a:pt x="88" y="23"/>
                    <a:pt x="105" y="33"/>
                    <a:pt x="133" y="31"/>
                  </a:cubicBezTo>
                  <a:close/>
                  <a:moveTo>
                    <a:pt x="55" y="30"/>
                  </a:moveTo>
                  <a:cubicBezTo>
                    <a:pt x="54" y="30"/>
                    <a:pt x="54" y="30"/>
                    <a:pt x="54" y="30"/>
                  </a:cubicBezTo>
                  <a:cubicBezTo>
                    <a:pt x="47" y="29"/>
                    <a:pt x="42" y="25"/>
                    <a:pt x="42" y="17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17"/>
                    <a:pt x="53" y="23"/>
                    <a:pt x="55" y="29"/>
                  </a:cubicBezTo>
                  <a:lnTo>
                    <a:pt x="55" y="30"/>
                  </a:lnTo>
                  <a:close/>
                  <a:moveTo>
                    <a:pt x="43" y="17"/>
                  </a:moveTo>
                  <a:cubicBezTo>
                    <a:pt x="44" y="24"/>
                    <a:pt x="47" y="27"/>
                    <a:pt x="53" y="28"/>
                  </a:cubicBezTo>
                  <a:cubicBezTo>
                    <a:pt x="51" y="23"/>
                    <a:pt x="49" y="19"/>
                    <a:pt x="43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3" name="Freeform 49"/>
            <p:cNvSpPr>
              <a:spLocks noEditPoints="1"/>
            </p:cNvSpPr>
            <p:nvPr/>
          </p:nvSpPr>
          <p:spPr bwMode="auto">
            <a:xfrm>
              <a:off x="4162425" y="3344863"/>
              <a:ext cx="334963" cy="328613"/>
            </a:xfrm>
            <a:custGeom>
              <a:avLst/>
              <a:gdLst>
                <a:gd name="T0" fmla="*/ 61 w 149"/>
                <a:gd name="T1" fmla="*/ 17 h 146"/>
                <a:gd name="T2" fmla="*/ 70 w 149"/>
                <a:gd name="T3" fmla="*/ 13 h 146"/>
                <a:gd name="T4" fmla="*/ 67 w 149"/>
                <a:gd name="T5" fmla="*/ 22 h 146"/>
                <a:gd name="T6" fmla="*/ 71 w 149"/>
                <a:gd name="T7" fmla="*/ 8 h 146"/>
                <a:gd name="T8" fmla="*/ 77 w 149"/>
                <a:gd name="T9" fmla="*/ 20 h 146"/>
                <a:gd name="T10" fmla="*/ 146 w 149"/>
                <a:gd name="T11" fmla="*/ 39 h 146"/>
                <a:gd name="T12" fmla="*/ 125 w 149"/>
                <a:gd name="T13" fmla="*/ 103 h 146"/>
                <a:gd name="T14" fmla="*/ 146 w 149"/>
                <a:gd name="T15" fmla="*/ 99 h 146"/>
                <a:gd name="T16" fmla="*/ 148 w 149"/>
                <a:gd name="T17" fmla="*/ 120 h 146"/>
                <a:gd name="T18" fmla="*/ 129 w 149"/>
                <a:gd name="T19" fmla="*/ 119 h 146"/>
                <a:gd name="T20" fmla="*/ 141 w 149"/>
                <a:gd name="T21" fmla="*/ 143 h 146"/>
                <a:gd name="T22" fmla="*/ 124 w 149"/>
                <a:gd name="T23" fmla="*/ 108 h 146"/>
                <a:gd name="T24" fmla="*/ 121 w 149"/>
                <a:gd name="T25" fmla="*/ 76 h 146"/>
                <a:gd name="T26" fmla="*/ 132 w 149"/>
                <a:gd name="T27" fmla="*/ 18 h 146"/>
                <a:gd name="T28" fmla="*/ 46 w 149"/>
                <a:gd name="T29" fmla="*/ 31 h 146"/>
                <a:gd name="T30" fmla="*/ 0 w 149"/>
                <a:gd name="T31" fmla="*/ 27 h 146"/>
                <a:gd name="T32" fmla="*/ 60 w 149"/>
                <a:gd name="T33" fmla="*/ 24 h 146"/>
                <a:gd name="T34" fmla="*/ 58 w 149"/>
                <a:gd name="T35" fmla="*/ 11 h 146"/>
                <a:gd name="T36" fmla="*/ 68 w 149"/>
                <a:gd name="T37" fmla="*/ 8 h 146"/>
                <a:gd name="T38" fmla="*/ 61 w 149"/>
                <a:gd name="T39" fmla="*/ 17 h 146"/>
                <a:gd name="T40" fmla="*/ 58 w 149"/>
                <a:gd name="T41" fmla="*/ 27 h 146"/>
                <a:gd name="T42" fmla="*/ 31 w 149"/>
                <a:gd name="T43" fmla="*/ 25 h 146"/>
                <a:gd name="T44" fmla="*/ 58 w 149"/>
                <a:gd name="T45" fmla="*/ 27 h 146"/>
                <a:gd name="T46" fmla="*/ 101 w 149"/>
                <a:gd name="T47" fmla="*/ 11 h 146"/>
                <a:gd name="T48" fmla="*/ 88 w 149"/>
                <a:gd name="T49" fmla="*/ 20 h 146"/>
                <a:gd name="T50" fmla="*/ 101 w 149"/>
                <a:gd name="T51" fmla="*/ 11 h 146"/>
                <a:gd name="T52" fmla="*/ 142 w 149"/>
                <a:gd name="T53" fmla="*/ 32 h 146"/>
                <a:gd name="T54" fmla="*/ 141 w 149"/>
                <a:gd name="T55" fmla="*/ 34 h 146"/>
                <a:gd name="T56" fmla="*/ 122 w 149"/>
                <a:gd name="T57" fmla="*/ 95 h 146"/>
                <a:gd name="T58" fmla="*/ 142 w 149"/>
                <a:gd name="T59" fmla="*/ 32 h 146"/>
                <a:gd name="T60" fmla="*/ 145 w 149"/>
                <a:gd name="T61" fmla="*/ 119 h 146"/>
                <a:gd name="T62" fmla="*/ 142 w 149"/>
                <a:gd name="T63" fmla="*/ 106 h 146"/>
                <a:gd name="T64" fmla="*/ 132 w 149"/>
                <a:gd name="T65" fmla="*/ 106 h 146"/>
                <a:gd name="T66" fmla="*/ 145 w 149"/>
                <a:gd name="T67" fmla="*/ 119 h 146"/>
                <a:gd name="T68" fmla="*/ 146 w 149"/>
                <a:gd name="T69" fmla="*/ 103 h 146"/>
                <a:gd name="T70" fmla="*/ 134 w 149"/>
                <a:gd name="T71" fmla="*/ 103 h 146"/>
                <a:gd name="T72" fmla="*/ 146 w 149"/>
                <a:gd name="T73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9" h="146">
                  <a:moveTo>
                    <a:pt x="61" y="17"/>
                  </a:moveTo>
                  <a:cubicBezTo>
                    <a:pt x="64" y="17"/>
                    <a:pt x="67" y="9"/>
                    <a:pt x="70" y="13"/>
                  </a:cubicBezTo>
                  <a:cubicBezTo>
                    <a:pt x="68" y="15"/>
                    <a:pt x="65" y="17"/>
                    <a:pt x="67" y="22"/>
                  </a:cubicBezTo>
                  <a:cubicBezTo>
                    <a:pt x="78" y="22"/>
                    <a:pt x="72" y="11"/>
                    <a:pt x="71" y="8"/>
                  </a:cubicBezTo>
                  <a:cubicBezTo>
                    <a:pt x="75" y="4"/>
                    <a:pt x="81" y="15"/>
                    <a:pt x="77" y="20"/>
                  </a:cubicBezTo>
                  <a:cubicBezTo>
                    <a:pt x="103" y="0"/>
                    <a:pt x="144" y="7"/>
                    <a:pt x="146" y="39"/>
                  </a:cubicBezTo>
                  <a:cubicBezTo>
                    <a:pt x="148" y="63"/>
                    <a:pt x="123" y="79"/>
                    <a:pt x="125" y="103"/>
                  </a:cubicBezTo>
                  <a:cubicBezTo>
                    <a:pt x="130" y="105"/>
                    <a:pt x="138" y="94"/>
                    <a:pt x="146" y="99"/>
                  </a:cubicBezTo>
                  <a:cubicBezTo>
                    <a:pt x="149" y="104"/>
                    <a:pt x="147" y="114"/>
                    <a:pt x="148" y="120"/>
                  </a:cubicBezTo>
                  <a:cubicBezTo>
                    <a:pt x="142" y="125"/>
                    <a:pt x="135" y="122"/>
                    <a:pt x="129" y="119"/>
                  </a:cubicBezTo>
                  <a:cubicBezTo>
                    <a:pt x="129" y="131"/>
                    <a:pt x="129" y="143"/>
                    <a:pt x="141" y="143"/>
                  </a:cubicBezTo>
                  <a:cubicBezTo>
                    <a:pt x="120" y="146"/>
                    <a:pt x="125" y="125"/>
                    <a:pt x="124" y="108"/>
                  </a:cubicBezTo>
                  <a:cubicBezTo>
                    <a:pt x="123" y="95"/>
                    <a:pt x="118" y="88"/>
                    <a:pt x="121" y="76"/>
                  </a:cubicBezTo>
                  <a:cubicBezTo>
                    <a:pt x="125" y="57"/>
                    <a:pt x="149" y="40"/>
                    <a:pt x="132" y="18"/>
                  </a:cubicBezTo>
                  <a:cubicBezTo>
                    <a:pt x="101" y="5"/>
                    <a:pt x="76" y="33"/>
                    <a:pt x="46" y="31"/>
                  </a:cubicBezTo>
                  <a:cubicBezTo>
                    <a:pt x="31" y="30"/>
                    <a:pt x="16" y="16"/>
                    <a:pt x="0" y="27"/>
                  </a:cubicBezTo>
                  <a:cubicBezTo>
                    <a:pt x="14" y="12"/>
                    <a:pt x="37" y="23"/>
                    <a:pt x="60" y="24"/>
                  </a:cubicBezTo>
                  <a:cubicBezTo>
                    <a:pt x="62" y="22"/>
                    <a:pt x="58" y="15"/>
                    <a:pt x="58" y="11"/>
                  </a:cubicBezTo>
                  <a:cubicBezTo>
                    <a:pt x="61" y="10"/>
                    <a:pt x="64" y="4"/>
                    <a:pt x="68" y="8"/>
                  </a:cubicBezTo>
                  <a:cubicBezTo>
                    <a:pt x="67" y="9"/>
                    <a:pt x="59" y="9"/>
                    <a:pt x="61" y="17"/>
                  </a:cubicBezTo>
                  <a:close/>
                  <a:moveTo>
                    <a:pt x="58" y="27"/>
                  </a:moveTo>
                  <a:cubicBezTo>
                    <a:pt x="49" y="25"/>
                    <a:pt x="41" y="22"/>
                    <a:pt x="31" y="25"/>
                  </a:cubicBezTo>
                  <a:cubicBezTo>
                    <a:pt x="41" y="26"/>
                    <a:pt x="49" y="32"/>
                    <a:pt x="58" y="27"/>
                  </a:cubicBezTo>
                  <a:close/>
                  <a:moveTo>
                    <a:pt x="101" y="11"/>
                  </a:moveTo>
                  <a:cubicBezTo>
                    <a:pt x="98" y="14"/>
                    <a:pt x="85" y="15"/>
                    <a:pt x="88" y="20"/>
                  </a:cubicBezTo>
                  <a:cubicBezTo>
                    <a:pt x="90" y="15"/>
                    <a:pt x="104" y="16"/>
                    <a:pt x="101" y="11"/>
                  </a:cubicBezTo>
                  <a:close/>
                  <a:moveTo>
                    <a:pt x="142" y="32"/>
                  </a:moveTo>
                  <a:cubicBezTo>
                    <a:pt x="140" y="29"/>
                    <a:pt x="138" y="30"/>
                    <a:pt x="141" y="34"/>
                  </a:cubicBezTo>
                  <a:cubicBezTo>
                    <a:pt x="139" y="59"/>
                    <a:pt x="121" y="67"/>
                    <a:pt x="122" y="95"/>
                  </a:cubicBezTo>
                  <a:cubicBezTo>
                    <a:pt x="127" y="73"/>
                    <a:pt x="146" y="59"/>
                    <a:pt x="142" y="32"/>
                  </a:cubicBezTo>
                  <a:close/>
                  <a:moveTo>
                    <a:pt x="145" y="119"/>
                  </a:moveTo>
                  <a:cubicBezTo>
                    <a:pt x="145" y="113"/>
                    <a:pt x="145" y="109"/>
                    <a:pt x="142" y="106"/>
                  </a:cubicBezTo>
                  <a:cubicBezTo>
                    <a:pt x="139" y="106"/>
                    <a:pt x="135" y="106"/>
                    <a:pt x="132" y="106"/>
                  </a:cubicBezTo>
                  <a:cubicBezTo>
                    <a:pt x="126" y="113"/>
                    <a:pt x="134" y="121"/>
                    <a:pt x="145" y="119"/>
                  </a:cubicBezTo>
                  <a:close/>
                  <a:moveTo>
                    <a:pt x="146" y="103"/>
                  </a:moveTo>
                  <a:cubicBezTo>
                    <a:pt x="142" y="100"/>
                    <a:pt x="137" y="100"/>
                    <a:pt x="134" y="103"/>
                  </a:cubicBezTo>
                  <a:cubicBezTo>
                    <a:pt x="139" y="101"/>
                    <a:pt x="144" y="107"/>
                    <a:pt x="146" y="10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4" name="Freeform 50"/>
            <p:cNvSpPr>
              <a:spLocks noEditPoints="1"/>
            </p:cNvSpPr>
            <p:nvPr/>
          </p:nvSpPr>
          <p:spPr bwMode="auto">
            <a:xfrm>
              <a:off x="4162425" y="3359150"/>
              <a:ext cx="334963" cy="309563"/>
            </a:xfrm>
            <a:custGeom>
              <a:avLst/>
              <a:gdLst>
                <a:gd name="T0" fmla="*/ 69 w 149"/>
                <a:gd name="T1" fmla="*/ 3 h 138"/>
                <a:gd name="T2" fmla="*/ 64 w 149"/>
                <a:gd name="T3" fmla="*/ 7 h 138"/>
                <a:gd name="T4" fmla="*/ 70 w 149"/>
                <a:gd name="T5" fmla="*/ 7 h 138"/>
                <a:gd name="T6" fmla="*/ 70 w 149"/>
                <a:gd name="T7" fmla="*/ 3 h 138"/>
                <a:gd name="T8" fmla="*/ 73 w 149"/>
                <a:gd name="T9" fmla="*/ 1 h 138"/>
                <a:gd name="T10" fmla="*/ 147 w 149"/>
                <a:gd name="T11" fmla="*/ 33 h 138"/>
                <a:gd name="T12" fmla="*/ 142 w 149"/>
                <a:gd name="T13" fmla="*/ 91 h 138"/>
                <a:gd name="T14" fmla="*/ 149 w 149"/>
                <a:gd name="T15" fmla="*/ 114 h 138"/>
                <a:gd name="T16" fmla="*/ 130 w 149"/>
                <a:gd name="T17" fmla="*/ 114 h 138"/>
                <a:gd name="T18" fmla="*/ 137 w 149"/>
                <a:gd name="T19" fmla="*/ 138 h 138"/>
                <a:gd name="T20" fmla="*/ 122 w 149"/>
                <a:gd name="T21" fmla="*/ 94 h 138"/>
                <a:gd name="T22" fmla="*/ 129 w 149"/>
                <a:gd name="T23" fmla="*/ 51 h 138"/>
                <a:gd name="T24" fmla="*/ 49 w 149"/>
                <a:gd name="T25" fmla="*/ 26 h 138"/>
                <a:gd name="T26" fmla="*/ 1 w 149"/>
                <a:gd name="T27" fmla="*/ 21 h 138"/>
                <a:gd name="T28" fmla="*/ 39 w 149"/>
                <a:gd name="T29" fmla="*/ 15 h 138"/>
                <a:gd name="T30" fmla="*/ 58 w 149"/>
                <a:gd name="T31" fmla="*/ 5 h 138"/>
                <a:gd name="T32" fmla="*/ 67 w 149"/>
                <a:gd name="T33" fmla="*/ 2 h 138"/>
                <a:gd name="T34" fmla="*/ 60 w 149"/>
                <a:gd name="T35" fmla="*/ 10 h 138"/>
                <a:gd name="T36" fmla="*/ 77 w 149"/>
                <a:gd name="T37" fmla="*/ 14 h 138"/>
                <a:gd name="T38" fmla="*/ 73 w 149"/>
                <a:gd name="T39" fmla="*/ 15 h 138"/>
                <a:gd name="T40" fmla="*/ 68 w 149"/>
                <a:gd name="T41" fmla="*/ 8 h 138"/>
                <a:gd name="T42" fmla="*/ 61 w 149"/>
                <a:gd name="T43" fmla="*/ 12 h 138"/>
                <a:gd name="T44" fmla="*/ 60 w 149"/>
                <a:gd name="T45" fmla="*/ 19 h 138"/>
                <a:gd name="T46" fmla="*/ 7 w 149"/>
                <a:gd name="T47" fmla="*/ 17 h 138"/>
                <a:gd name="T48" fmla="*/ 40 w 149"/>
                <a:gd name="T49" fmla="*/ 17 h 138"/>
                <a:gd name="T50" fmla="*/ 60 w 149"/>
                <a:gd name="T51" fmla="*/ 20 h 138"/>
                <a:gd name="T52" fmla="*/ 31 w 149"/>
                <a:gd name="T53" fmla="*/ 20 h 138"/>
                <a:gd name="T54" fmla="*/ 49 w 149"/>
                <a:gd name="T55" fmla="*/ 24 h 138"/>
                <a:gd name="T56" fmla="*/ 87 w 149"/>
                <a:gd name="T57" fmla="*/ 12 h 138"/>
                <a:gd name="T58" fmla="*/ 77 w 149"/>
                <a:gd name="T59" fmla="*/ 14 h 138"/>
                <a:gd name="T60" fmla="*/ 124 w 149"/>
                <a:gd name="T61" fmla="*/ 97 h 138"/>
                <a:gd name="T62" fmla="*/ 101 w 149"/>
                <a:gd name="T63" fmla="*/ 4 h 138"/>
                <a:gd name="T64" fmla="*/ 89 w 149"/>
                <a:gd name="T65" fmla="*/ 14 h 138"/>
                <a:gd name="T66" fmla="*/ 133 w 149"/>
                <a:gd name="T67" fmla="*/ 12 h 138"/>
                <a:gd name="T68" fmla="*/ 131 w 149"/>
                <a:gd name="T69" fmla="*/ 55 h 138"/>
                <a:gd name="T70" fmla="*/ 140 w 149"/>
                <a:gd name="T71" fmla="*/ 24 h 138"/>
                <a:gd name="T72" fmla="*/ 123 w 149"/>
                <a:gd name="T73" fmla="*/ 89 h 138"/>
                <a:gd name="T74" fmla="*/ 135 w 149"/>
                <a:gd name="T75" fmla="*/ 137 h 138"/>
                <a:gd name="T76" fmla="*/ 141 w 149"/>
                <a:gd name="T77" fmla="*/ 116 h 138"/>
                <a:gd name="T78" fmla="*/ 147 w 149"/>
                <a:gd name="T79" fmla="*/ 98 h 138"/>
                <a:gd name="T80" fmla="*/ 131 w 149"/>
                <a:gd name="T81" fmla="*/ 99 h 138"/>
                <a:gd name="T82" fmla="*/ 146 w 149"/>
                <a:gd name="T83" fmla="*/ 94 h 138"/>
                <a:gd name="T84" fmla="*/ 88 w 149"/>
                <a:gd name="T85" fmla="*/ 12 h 138"/>
                <a:gd name="T86" fmla="*/ 95 w 149"/>
                <a:gd name="T87" fmla="*/ 9 h 138"/>
                <a:gd name="T88" fmla="*/ 40 w 149"/>
                <a:gd name="T89" fmla="*/ 19 h 138"/>
                <a:gd name="T90" fmla="*/ 56 w 149"/>
                <a:gd name="T91" fmla="*/ 21 h 138"/>
                <a:gd name="T92" fmla="*/ 141 w 149"/>
                <a:gd name="T93" fmla="*/ 28 h 138"/>
                <a:gd name="T94" fmla="*/ 131 w 149"/>
                <a:gd name="T95" fmla="*/ 66 h 138"/>
                <a:gd name="T96" fmla="*/ 141 w 149"/>
                <a:gd name="T97" fmla="*/ 97 h 138"/>
                <a:gd name="T98" fmla="*/ 143 w 149"/>
                <a:gd name="T99" fmla="*/ 100 h 138"/>
                <a:gd name="T100" fmla="*/ 130 w 149"/>
                <a:gd name="T101" fmla="*/ 108 h 138"/>
                <a:gd name="T102" fmla="*/ 131 w 149"/>
                <a:gd name="T103" fmla="*/ 10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9" h="138">
                  <a:moveTo>
                    <a:pt x="65" y="0"/>
                  </a:moveTo>
                  <a:cubicBezTo>
                    <a:pt x="66" y="0"/>
                    <a:pt x="68" y="1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7" y="4"/>
                  </a:cubicBezTo>
                  <a:cubicBezTo>
                    <a:pt x="65" y="4"/>
                    <a:pt x="63" y="4"/>
                    <a:pt x="62" y="6"/>
                  </a:cubicBezTo>
                  <a:cubicBezTo>
                    <a:pt x="62" y="7"/>
                    <a:pt x="61" y="8"/>
                    <a:pt x="62" y="10"/>
                  </a:cubicBezTo>
                  <a:cubicBezTo>
                    <a:pt x="63" y="9"/>
                    <a:pt x="63" y="8"/>
                    <a:pt x="64" y="7"/>
                  </a:cubicBezTo>
                  <a:cubicBezTo>
                    <a:pt x="66" y="6"/>
                    <a:pt x="67" y="5"/>
                    <a:pt x="68" y="5"/>
                  </a:cubicBezTo>
                  <a:cubicBezTo>
                    <a:pt x="69" y="5"/>
                    <a:pt x="70" y="5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8"/>
                    <a:pt x="69" y="8"/>
                    <a:pt x="69" y="9"/>
                  </a:cubicBezTo>
                  <a:cubicBezTo>
                    <a:pt x="68" y="11"/>
                    <a:pt x="67" y="12"/>
                    <a:pt x="67" y="16"/>
                  </a:cubicBezTo>
                  <a:cubicBezTo>
                    <a:pt x="70" y="16"/>
                    <a:pt x="71" y="15"/>
                    <a:pt x="72" y="14"/>
                  </a:cubicBezTo>
                  <a:cubicBezTo>
                    <a:pt x="74" y="11"/>
                    <a:pt x="71" y="5"/>
                    <a:pt x="70" y="3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1"/>
                    <a:pt x="72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1"/>
                    <a:pt x="77" y="3"/>
                    <a:pt x="78" y="5"/>
                  </a:cubicBezTo>
                  <a:cubicBezTo>
                    <a:pt x="79" y="7"/>
                    <a:pt x="79" y="9"/>
                    <a:pt x="79" y="11"/>
                  </a:cubicBezTo>
                  <a:cubicBezTo>
                    <a:pt x="88" y="5"/>
                    <a:pt x="99" y="2"/>
                    <a:pt x="110" y="2"/>
                  </a:cubicBezTo>
                  <a:cubicBezTo>
                    <a:pt x="131" y="2"/>
                    <a:pt x="145" y="14"/>
                    <a:pt x="147" y="33"/>
                  </a:cubicBezTo>
                  <a:cubicBezTo>
                    <a:pt x="148" y="45"/>
                    <a:pt x="142" y="55"/>
                    <a:pt x="137" y="65"/>
                  </a:cubicBezTo>
                  <a:cubicBezTo>
                    <a:pt x="131" y="75"/>
                    <a:pt x="125" y="85"/>
                    <a:pt x="126" y="97"/>
                  </a:cubicBezTo>
                  <a:cubicBezTo>
                    <a:pt x="127" y="97"/>
                    <a:pt x="130" y="96"/>
                    <a:pt x="132" y="95"/>
                  </a:cubicBezTo>
                  <a:cubicBezTo>
                    <a:pt x="135" y="93"/>
                    <a:pt x="138" y="91"/>
                    <a:pt x="142" y="91"/>
                  </a:cubicBezTo>
                  <a:cubicBezTo>
                    <a:pt x="144" y="91"/>
                    <a:pt x="145" y="92"/>
                    <a:pt x="147" y="93"/>
                  </a:cubicBezTo>
                  <a:cubicBezTo>
                    <a:pt x="147" y="93"/>
                    <a:pt x="147" y="93"/>
                    <a:pt x="147" y="93"/>
                  </a:cubicBezTo>
                  <a:cubicBezTo>
                    <a:pt x="149" y="96"/>
                    <a:pt x="149" y="101"/>
                    <a:pt x="149" y="106"/>
                  </a:cubicBezTo>
                  <a:cubicBezTo>
                    <a:pt x="148" y="109"/>
                    <a:pt x="148" y="112"/>
                    <a:pt x="149" y="114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6" y="117"/>
                    <a:pt x="143" y="118"/>
                    <a:pt x="141" y="118"/>
                  </a:cubicBezTo>
                  <a:cubicBezTo>
                    <a:pt x="137" y="118"/>
                    <a:pt x="134" y="116"/>
                    <a:pt x="130" y="114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26"/>
                    <a:pt x="130" y="136"/>
                    <a:pt x="141" y="136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39" y="138"/>
                    <a:pt x="138" y="138"/>
                    <a:pt x="137" y="138"/>
                  </a:cubicBezTo>
                  <a:cubicBezTo>
                    <a:pt x="123" y="138"/>
                    <a:pt x="123" y="125"/>
                    <a:pt x="123" y="112"/>
                  </a:cubicBezTo>
                  <a:cubicBezTo>
                    <a:pt x="123" y="108"/>
                    <a:pt x="123" y="105"/>
                    <a:pt x="123" y="102"/>
                  </a:cubicBezTo>
                  <a:cubicBezTo>
                    <a:pt x="123" y="99"/>
                    <a:pt x="122" y="96"/>
                    <a:pt x="122" y="9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2" y="93"/>
                    <a:pt x="122" y="93"/>
                    <a:pt x="122" y="93"/>
                  </a:cubicBezTo>
                  <a:cubicBezTo>
                    <a:pt x="121" y="92"/>
                    <a:pt x="121" y="91"/>
                    <a:pt x="121" y="90"/>
                  </a:cubicBezTo>
                  <a:cubicBezTo>
                    <a:pt x="120" y="84"/>
                    <a:pt x="118" y="78"/>
                    <a:pt x="120" y="70"/>
                  </a:cubicBezTo>
                  <a:cubicBezTo>
                    <a:pt x="122" y="64"/>
                    <a:pt x="125" y="57"/>
                    <a:pt x="129" y="51"/>
                  </a:cubicBezTo>
                  <a:cubicBezTo>
                    <a:pt x="136" y="39"/>
                    <a:pt x="143" y="27"/>
                    <a:pt x="132" y="13"/>
                  </a:cubicBezTo>
                  <a:cubicBezTo>
                    <a:pt x="126" y="11"/>
                    <a:pt x="121" y="10"/>
                    <a:pt x="115" y="10"/>
                  </a:cubicBezTo>
                  <a:cubicBezTo>
                    <a:pt x="104" y="10"/>
                    <a:pt x="93" y="14"/>
                    <a:pt x="83" y="18"/>
                  </a:cubicBezTo>
                  <a:cubicBezTo>
                    <a:pt x="72" y="22"/>
                    <a:pt x="61" y="26"/>
                    <a:pt x="49" y="26"/>
                  </a:cubicBezTo>
                  <a:cubicBezTo>
                    <a:pt x="48" y="26"/>
                    <a:pt x="47" y="26"/>
                    <a:pt x="45" y="26"/>
                  </a:cubicBezTo>
                  <a:cubicBezTo>
                    <a:pt x="40" y="25"/>
                    <a:pt x="35" y="23"/>
                    <a:pt x="30" y="22"/>
                  </a:cubicBezTo>
                  <a:cubicBezTo>
                    <a:pt x="25" y="19"/>
                    <a:pt x="19" y="17"/>
                    <a:pt x="13" y="17"/>
                  </a:cubicBezTo>
                  <a:cubicBezTo>
                    <a:pt x="9" y="17"/>
                    <a:pt x="4" y="19"/>
                    <a:pt x="1" y="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5"/>
                    <a:pt x="11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13"/>
                    <a:pt x="33" y="14"/>
                    <a:pt x="39" y="15"/>
                  </a:cubicBezTo>
                  <a:cubicBezTo>
                    <a:pt x="46" y="16"/>
                    <a:pt x="53" y="17"/>
                    <a:pt x="59" y="17"/>
                  </a:cubicBezTo>
                  <a:cubicBezTo>
                    <a:pt x="61" y="16"/>
                    <a:pt x="60" y="13"/>
                    <a:pt x="59" y="10"/>
                  </a:cubicBezTo>
                  <a:cubicBezTo>
                    <a:pt x="58" y="8"/>
                    <a:pt x="58" y="7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4"/>
                    <a:pt x="59" y="3"/>
                    <a:pt x="60" y="3"/>
                  </a:cubicBezTo>
                  <a:cubicBezTo>
                    <a:pt x="62" y="1"/>
                    <a:pt x="63" y="0"/>
                    <a:pt x="65" y="0"/>
                  </a:cubicBezTo>
                  <a:close/>
                  <a:moveTo>
                    <a:pt x="67" y="2"/>
                  </a:moveTo>
                  <a:cubicBezTo>
                    <a:pt x="65" y="1"/>
                    <a:pt x="63" y="2"/>
                    <a:pt x="61" y="4"/>
                  </a:cubicBezTo>
                  <a:cubicBezTo>
                    <a:pt x="60" y="4"/>
                    <a:pt x="60" y="5"/>
                    <a:pt x="59" y="5"/>
                  </a:cubicBezTo>
                  <a:cubicBezTo>
                    <a:pt x="59" y="7"/>
                    <a:pt x="60" y="8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8"/>
                    <a:pt x="60" y="7"/>
                    <a:pt x="61" y="5"/>
                  </a:cubicBezTo>
                  <a:cubicBezTo>
                    <a:pt x="62" y="3"/>
                    <a:pt x="65" y="3"/>
                    <a:pt x="66" y="2"/>
                  </a:cubicBezTo>
                  <a:cubicBezTo>
                    <a:pt x="66" y="2"/>
                    <a:pt x="67" y="2"/>
                    <a:pt x="67" y="2"/>
                  </a:cubicBezTo>
                  <a:close/>
                  <a:moveTo>
                    <a:pt x="77" y="14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8" y="11"/>
                    <a:pt x="78" y="8"/>
                    <a:pt x="77" y="6"/>
                  </a:cubicBezTo>
                  <a:cubicBezTo>
                    <a:pt x="75" y="3"/>
                    <a:pt x="73" y="1"/>
                    <a:pt x="72" y="2"/>
                  </a:cubicBezTo>
                  <a:cubicBezTo>
                    <a:pt x="73" y="5"/>
                    <a:pt x="76" y="11"/>
                    <a:pt x="73" y="15"/>
                  </a:cubicBezTo>
                  <a:cubicBezTo>
                    <a:pt x="72" y="16"/>
                    <a:pt x="70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2"/>
                    <a:pt x="66" y="10"/>
                    <a:pt x="68" y="8"/>
                  </a:cubicBezTo>
                  <a:cubicBezTo>
                    <a:pt x="68" y="8"/>
                    <a:pt x="68" y="7"/>
                    <a:pt x="69" y="7"/>
                  </a:cubicBezTo>
                  <a:cubicBezTo>
                    <a:pt x="69" y="6"/>
                    <a:pt x="68" y="6"/>
                    <a:pt x="68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4" y="10"/>
                    <a:pt x="63" y="11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7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3" y="18"/>
                    <a:pt x="46" y="17"/>
                    <a:pt x="39" y="16"/>
                  </a:cubicBezTo>
                  <a:cubicBezTo>
                    <a:pt x="32" y="15"/>
                    <a:pt x="26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5" y="14"/>
                    <a:pt x="11" y="15"/>
                    <a:pt x="7" y="17"/>
                  </a:cubicBezTo>
                  <a:cubicBezTo>
                    <a:pt x="9" y="16"/>
                    <a:pt x="11" y="16"/>
                    <a:pt x="13" y="16"/>
                  </a:cubicBezTo>
                  <a:cubicBezTo>
                    <a:pt x="18" y="16"/>
                    <a:pt x="24" y="18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7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5" y="17"/>
                    <a:pt x="49" y="18"/>
                    <a:pt x="54" y="19"/>
                  </a:cubicBezTo>
                  <a:cubicBezTo>
                    <a:pt x="55" y="19"/>
                    <a:pt x="57" y="20"/>
                    <a:pt x="58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3"/>
                    <a:pt x="53" y="24"/>
                    <a:pt x="50" y="24"/>
                  </a:cubicBezTo>
                  <a:cubicBezTo>
                    <a:pt x="47" y="24"/>
                    <a:pt x="43" y="23"/>
                    <a:pt x="40" y="22"/>
                  </a:cubicBezTo>
                  <a:cubicBezTo>
                    <a:pt x="37" y="21"/>
                    <a:pt x="34" y="20"/>
                    <a:pt x="31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1" y="20"/>
                    <a:pt x="31" y="20"/>
                  </a:cubicBezTo>
                  <a:cubicBezTo>
                    <a:pt x="36" y="22"/>
                    <a:pt x="41" y="24"/>
                    <a:pt x="46" y="24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61" y="24"/>
                    <a:pt x="72" y="20"/>
                    <a:pt x="82" y="16"/>
                  </a:cubicBezTo>
                  <a:cubicBezTo>
                    <a:pt x="84" y="16"/>
                    <a:pt x="86" y="15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7" y="13"/>
                    <a:pt x="87" y="12"/>
                    <a:pt x="87" y="12"/>
                  </a:cubicBezTo>
                  <a:cubicBezTo>
                    <a:pt x="88" y="10"/>
                    <a:pt x="91" y="9"/>
                    <a:pt x="94" y="7"/>
                  </a:cubicBezTo>
                  <a:cubicBezTo>
                    <a:pt x="97" y="7"/>
                    <a:pt x="99" y="6"/>
                    <a:pt x="100" y="5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92" y="6"/>
                    <a:pt x="84" y="9"/>
                    <a:pt x="77" y="14"/>
                  </a:cubicBezTo>
                  <a:close/>
                  <a:moveTo>
                    <a:pt x="126" y="98"/>
                  </a:moveTo>
                  <a:cubicBezTo>
                    <a:pt x="126" y="98"/>
                    <a:pt x="125" y="98"/>
                    <a:pt x="125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85"/>
                    <a:pt x="129" y="74"/>
                    <a:pt x="135" y="64"/>
                  </a:cubicBezTo>
                  <a:cubicBezTo>
                    <a:pt x="141" y="54"/>
                    <a:pt x="147" y="45"/>
                    <a:pt x="146" y="34"/>
                  </a:cubicBezTo>
                  <a:cubicBezTo>
                    <a:pt x="144" y="15"/>
                    <a:pt x="130" y="4"/>
                    <a:pt x="110" y="4"/>
                  </a:cubicBezTo>
                  <a:cubicBezTo>
                    <a:pt x="107" y="4"/>
                    <a:pt x="104" y="4"/>
                    <a:pt x="101" y="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6"/>
                    <a:pt x="102" y="6"/>
                    <a:pt x="102" y="7"/>
                  </a:cubicBezTo>
                  <a:cubicBezTo>
                    <a:pt x="101" y="9"/>
                    <a:pt x="99" y="10"/>
                    <a:pt x="96" y="11"/>
                  </a:cubicBezTo>
                  <a:cubicBezTo>
                    <a:pt x="93" y="11"/>
                    <a:pt x="90" y="12"/>
                    <a:pt x="89" y="14"/>
                  </a:cubicBezTo>
                  <a:cubicBezTo>
                    <a:pt x="97" y="11"/>
                    <a:pt x="106" y="8"/>
                    <a:pt x="115" y="8"/>
                  </a:cubicBezTo>
                  <a:cubicBezTo>
                    <a:pt x="121" y="8"/>
                    <a:pt x="127" y="9"/>
                    <a:pt x="132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45" y="27"/>
                    <a:pt x="137" y="40"/>
                    <a:pt x="130" y="52"/>
                  </a:cubicBezTo>
                  <a:cubicBezTo>
                    <a:pt x="126" y="58"/>
                    <a:pt x="123" y="64"/>
                    <a:pt x="122" y="71"/>
                  </a:cubicBezTo>
                  <a:cubicBezTo>
                    <a:pt x="120" y="76"/>
                    <a:pt x="121" y="80"/>
                    <a:pt x="121" y="84"/>
                  </a:cubicBezTo>
                  <a:cubicBezTo>
                    <a:pt x="122" y="72"/>
                    <a:pt x="126" y="63"/>
                    <a:pt x="131" y="55"/>
                  </a:cubicBezTo>
                  <a:cubicBezTo>
                    <a:pt x="135" y="47"/>
                    <a:pt x="139" y="39"/>
                    <a:pt x="140" y="28"/>
                  </a:cubicBezTo>
                  <a:cubicBezTo>
                    <a:pt x="139" y="27"/>
                    <a:pt x="138" y="25"/>
                    <a:pt x="139" y="24"/>
                  </a:cubicBezTo>
                  <a:cubicBezTo>
                    <a:pt x="139" y="24"/>
                    <a:pt x="139" y="24"/>
                    <a:pt x="140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1" y="24"/>
                    <a:pt x="142" y="24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5" y="43"/>
                    <a:pt x="139" y="55"/>
                    <a:pt x="133" y="66"/>
                  </a:cubicBezTo>
                  <a:cubicBezTo>
                    <a:pt x="129" y="73"/>
                    <a:pt x="125" y="81"/>
                    <a:pt x="123" y="89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3" y="94"/>
                    <a:pt x="124" y="97"/>
                    <a:pt x="124" y="102"/>
                  </a:cubicBezTo>
                  <a:cubicBezTo>
                    <a:pt x="125" y="105"/>
                    <a:pt x="125" y="108"/>
                    <a:pt x="125" y="112"/>
                  </a:cubicBezTo>
                  <a:cubicBezTo>
                    <a:pt x="125" y="124"/>
                    <a:pt x="125" y="135"/>
                    <a:pt x="135" y="137"/>
                  </a:cubicBezTo>
                  <a:cubicBezTo>
                    <a:pt x="129" y="133"/>
                    <a:pt x="129" y="124"/>
                    <a:pt x="129" y="115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3" y="115"/>
                    <a:pt x="137" y="116"/>
                    <a:pt x="141" y="116"/>
                  </a:cubicBezTo>
                  <a:cubicBezTo>
                    <a:pt x="143" y="116"/>
                    <a:pt x="145" y="115"/>
                    <a:pt x="147" y="114"/>
                  </a:cubicBezTo>
                  <a:cubicBezTo>
                    <a:pt x="147" y="112"/>
                    <a:pt x="147" y="109"/>
                    <a:pt x="147" y="106"/>
                  </a:cubicBezTo>
                  <a:cubicBezTo>
                    <a:pt x="147" y="103"/>
                    <a:pt x="147" y="100"/>
                    <a:pt x="147" y="98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6" y="99"/>
                    <a:pt x="145" y="99"/>
                    <a:pt x="144" y="99"/>
                  </a:cubicBezTo>
                  <a:cubicBezTo>
                    <a:pt x="143" y="99"/>
                    <a:pt x="142" y="99"/>
                    <a:pt x="141" y="99"/>
                  </a:cubicBezTo>
                  <a:cubicBezTo>
                    <a:pt x="138" y="98"/>
                    <a:pt x="136" y="97"/>
                    <a:pt x="134" y="98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7" y="93"/>
                    <a:pt x="142" y="93"/>
                    <a:pt x="147" y="97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96"/>
                    <a:pt x="146" y="95"/>
                    <a:pt x="146" y="94"/>
                  </a:cubicBezTo>
                  <a:cubicBezTo>
                    <a:pt x="145" y="93"/>
                    <a:pt x="143" y="93"/>
                    <a:pt x="142" y="93"/>
                  </a:cubicBezTo>
                  <a:cubicBezTo>
                    <a:pt x="139" y="93"/>
                    <a:pt x="136" y="94"/>
                    <a:pt x="133" y="96"/>
                  </a:cubicBezTo>
                  <a:cubicBezTo>
                    <a:pt x="130" y="97"/>
                    <a:pt x="128" y="98"/>
                    <a:pt x="126" y="98"/>
                  </a:cubicBezTo>
                  <a:close/>
                  <a:moveTo>
                    <a:pt x="88" y="12"/>
                  </a:moveTo>
                  <a:cubicBezTo>
                    <a:pt x="90" y="11"/>
                    <a:pt x="93" y="10"/>
                    <a:pt x="95" y="9"/>
                  </a:cubicBezTo>
                  <a:cubicBezTo>
                    <a:pt x="98" y="8"/>
                    <a:pt x="100" y="8"/>
                    <a:pt x="101" y="7"/>
                  </a:cubicBezTo>
                  <a:cubicBezTo>
                    <a:pt x="101" y="7"/>
                    <a:pt x="101" y="6"/>
                    <a:pt x="101" y="6"/>
                  </a:cubicBezTo>
                  <a:cubicBezTo>
                    <a:pt x="99" y="7"/>
                    <a:pt x="97" y="8"/>
                    <a:pt x="95" y="9"/>
                  </a:cubicBezTo>
                  <a:cubicBezTo>
                    <a:pt x="92" y="10"/>
                    <a:pt x="89" y="11"/>
                    <a:pt x="88" y="12"/>
                  </a:cubicBezTo>
                  <a:close/>
                  <a:moveTo>
                    <a:pt x="56" y="21"/>
                  </a:moveTo>
                  <a:cubicBezTo>
                    <a:pt x="55" y="21"/>
                    <a:pt x="54" y="21"/>
                    <a:pt x="53" y="20"/>
                  </a:cubicBezTo>
                  <a:cubicBezTo>
                    <a:pt x="49" y="19"/>
                    <a:pt x="45" y="19"/>
                    <a:pt x="40" y="19"/>
                  </a:cubicBezTo>
                  <a:cubicBezTo>
                    <a:pt x="39" y="19"/>
                    <a:pt x="37" y="19"/>
                    <a:pt x="35" y="19"/>
                  </a:cubicBezTo>
                  <a:cubicBezTo>
                    <a:pt x="37" y="20"/>
                    <a:pt x="38" y="20"/>
                    <a:pt x="40" y="20"/>
                  </a:cubicBezTo>
                  <a:cubicBezTo>
                    <a:pt x="44" y="21"/>
                    <a:pt x="47" y="22"/>
                    <a:pt x="50" y="22"/>
                  </a:cubicBezTo>
                  <a:cubicBezTo>
                    <a:pt x="52" y="22"/>
                    <a:pt x="54" y="22"/>
                    <a:pt x="56" y="21"/>
                  </a:cubicBezTo>
                  <a:close/>
                  <a:moveTo>
                    <a:pt x="141" y="27"/>
                  </a:moveTo>
                  <a:cubicBezTo>
                    <a:pt x="141" y="26"/>
                    <a:pt x="141" y="26"/>
                    <a:pt x="140" y="25"/>
                  </a:cubicBezTo>
                  <a:cubicBezTo>
                    <a:pt x="141" y="26"/>
                    <a:pt x="141" y="27"/>
                    <a:pt x="141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40"/>
                    <a:pt x="136" y="48"/>
                    <a:pt x="132" y="56"/>
                  </a:cubicBezTo>
                  <a:cubicBezTo>
                    <a:pt x="128" y="64"/>
                    <a:pt x="123" y="72"/>
                    <a:pt x="123" y="84"/>
                  </a:cubicBezTo>
                  <a:cubicBezTo>
                    <a:pt x="125" y="77"/>
                    <a:pt x="128" y="71"/>
                    <a:pt x="131" y="66"/>
                  </a:cubicBezTo>
                  <a:cubicBezTo>
                    <a:pt x="138" y="54"/>
                    <a:pt x="144" y="43"/>
                    <a:pt x="141" y="27"/>
                  </a:cubicBezTo>
                  <a:close/>
                  <a:moveTo>
                    <a:pt x="145" y="98"/>
                  </a:moveTo>
                  <a:cubicBezTo>
                    <a:pt x="142" y="95"/>
                    <a:pt x="139" y="95"/>
                    <a:pt x="136" y="96"/>
                  </a:cubicBezTo>
                  <a:cubicBezTo>
                    <a:pt x="138" y="96"/>
                    <a:pt x="140" y="97"/>
                    <a:pt x="141" y="97"/>
                  </a:cubicBezTo>
                  <a:cubicBezTo>
                    <a:pt x="143" y="98"/>
                    <a:pt x="144" y="98"/>
                    <a:pt x="145" y="98"/>
                  </a:cubicBezTo>
                  <a:close/>
                  <a:moveTo>
                    <a:pt x="132" y="100"/>
                  </a:move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6" y="102"/>
                    <a:pt x="146" y="108"/>
                    <a:pt x="146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15"/>
                    <a:pt x="132" y="112"/>
                    <a:pt x="130" y="108"/>
                  </a:cubicBezTo>
                  <a:cubicBezTo>
                    <a:pt x="129" y="105"/>
                    <a:pt x="129" y="102"/>
                    <a:pt x="132" y="100"/>
                  </a:cubicBezTo>
                  <a:close/>
                  <a:moveTo>
                    <a:pt x="142" y="101"/>
                  </a:moveTo>
                  <a:cubicBezTo>
                    <a:pt x="133" y="101"/>
                    <a:pt x="133" y="101"/>
                    <a:pt x="133" y="101"/>
                  </a:cubicBezTo>
                  <a:cubicBezTo>
                    <a:pt x="131" y="103"/>
                    <a:pt x="130" y="105"/>
                    <a:pt x="131" y="107"/>
                  </a:cubicBezTo>
                  <a:cubicBezTo>
                    <a:pt x="133" y="111"/>
                    <a:pt x="138" y="113"/>
                    <a:pt x="144" y="112"/>
                  </a:cubicBezTo>
                  <a:cubicBezTo>
                    <a:pt x="145" y="106"/>
                    <a:pt x="144" y="103"/>
                    <a:pt x="142" y="10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5" name="Freeform 51"/>
            <p:cNvSpPr>
              <a:spLocks noEditPoints="1"/>
            </p:cNvSpPr>
            <p:nvPr/>
          </p:nvSpPr>
          <p:spPr bwMode="auto">
            <a:xfrm>
              <a:off x="4205288" y="5753100"/>
              <a:ext cx="303213" cy="344488"/>
            </a:xfrm>
            <a:custGeom>
              <a:avLst/>
              <a:gdLst>
                <a:gd name="T0" fmla="*/ 47 w 135"/>
                <a:gd name="T1" fmla="*/ 133 h 153"/>
                <a:gd name="T2" fmla="*/ 91 w 135"/>
                <a:gd name="T3" fmla="*/ 114 h 153"/>
                <a:gd name="T4" fmla="*/ 47 w 135"/>
                <a:gd name="T5" fmla="*/ 138 h 153"/>
                <a:gd name="T6" fmla="*/ 0 w 135"/>
                <a:gd name="T7" fmla="*/ 124 h 153"/>
                <a:gd name="T8" fmla="*/ 4 w 135"/>
                <a:gd name="T9" fmla="*/ 133 h 153"/>
                <a:gd name="T10" fmla="*/ 97 w 135"/>
                <a:gd name="T11" fmla="*/ 109 h 153"/>
                <a:gd name="T12" fmla="*/ 100 w 135"/>
                <a:gd name="T13" fmla="*/ 94 h 153"/>
                <a:gd name="T14" fmla="*/ 125 w 135"/>
                <a:gd name="T15" fmla="*/ 22 h 153"/>
                <a:gd name="T16" fmla="*/ 101 w 135"/>
                <a:gd name="T17" fmla="*/ 15 h 153"/>
                <a:gd name="T18" fmla="*/ 114 w 135"/>
                <a:gd name="T19" fmla="*/ 5 h 153"/>
                <a:gd name="T20" fmla="*/ 132 w 135"/>
                <a:gd name="T21" fmla="*/ 30 h 153"/>
                <a:gd name="T22" fmla="*/ 107 w 135"/>
                <a:gd name="T23" fmla="*/ 106 h 153"/>
                <a:gd name="T24" fmla="*/ 100 w 135"/>
                <a:gd name="T25" fmla="*/ 137 h 153"/>
                <a:gd name="T26" fmla="*/ 95 w 135"/>
                <a:gd name="T27" fmla="*/ 113 h 153"/>
                <a:gd name="T28" fmla="*/ 47 w 135"/>
                <a:gd name="T29" fmla="*/ 133 h 153"/>
                <a:gd name="T30" fmla="*/ 102 w 135"/>
                <a:gd name="T31" fmla="*/ 107 h 153"/>
                <a:gd name="T32" fmla="*/ 128 w 135"/>
                <a:gd name="T33" fmla="*/ 36 h 153"/>
                <a:gd name="T34" fmla="*/ 102 w 135"/>
                <a:gd name="T35" fmla="*/ 107 h 153"/>
                <a:gd name="T36" fmla="*/ 114 w 135"/>
                <a:gd name="T37" fmla="*/ 110 h 153"/>
                <a:gd name="T38" fmla="*/ 118 w 135"/>
                <a:gd name="T39" fmla="*/ 128 h 153"/>
                <a:gd name="T40" fmla="*/ 114 w 135"/>
                <a:gd name="T41" fmla="*/ 110 h 153"/>
                <a:gd name="T42" fmla="*/ 104 w 135"/>
                <a:gd name="T43" fmla="*/ 110 h 153"/>
                <a:gd name="T44" fmla="*/ 102 w 135"/>
                <a:gd name="T45" fmla="*/ 131 h 153"/>
                <a:gd name="T46" fmla="*/ 115 w 135"/>
                <a:gd name="T47" fmla="*/ 133 h 153"/>
                <a:gd name="T48" fmla="*/ 104 w 135"/>
                <a:gd name="T49" fmla="*/ 11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5" h="153">
                  <a:moveTo>
                    <a:pt x="47" y="133"/>
                  </a:moveTo>
                  <a:cubicBezTo>
                    <a:pt x="62" y="133"/>
                    <a:pt x="76" y="119"/>
                    <a:pt x="91" y="114"/>
                  </a:cubicBezTo>
                  <a:cubicBezTo>
                    <a:pt x="82" y="120"/>
                    <a:pt x="63" y="134"/>
                    <a:pt x="47" y="138"/>
                  </a:cubicBezTo>
                  <a:cubicBezTo>
                    <a:pt x="28" y="143"/>
                    <a:pt x="0" y="144"/>
                    <a:pt x="0" y="124"/>
                  </a:cubicBezTo>
                  <a:cubicBezTo>
                    <a:pt x="6" y="123"/>
                    <a:pt x="1" y="132"/>
                    <a:pt x="4" y="133"/>
                  </a:cubicBezTo>
                  <a:cubicBezTo>
                    <a:pt x="38" y="148"/>
                    <a:pt x="65" y="113"/>
                    <a:pt x="97" y="109"/>
                  </a:cubicBezTo>
                  <a:cubicBezTo>
                    <a:pt x="98" y="104"/>
                    <a:pt x="100" y="100"/>
                    <a:pt x="100" y="94"/>
                  </a:cubicBezTo>
                  <a:cubicBezTo>
                    <a:pt x="109" y="85"/>
                    <a:pt x="131" y="46"/>
                    <a:pt x="125" y="22"/>
                  </a:cubicBezTo>
                  <a:cubicBezTo>
                    <a:pt x="123" y="12"/>
                    <a:pt x="109" y="0"/>
                    <a:pt x="101" y="15"/>
                  </a:cubicBezTo>
                  <a:cubicBezTo>
                    <a:pt x="97" y="9"/>
                    <a:pt x="107" y="4"/>
                    <a:pt x="114" y="5"/>
                  </a:cubicBezTo>
                  <a:cubicBezTo>
                    <a:pt x="125" y="6"/>
                    <a:pt x="131" y="18"/>
                    <a:pt x="132" y="30"/>
                  </a:cubicBezTo>
                  <a:cubicBezTo>
                    <a:pt x="135" y="56"/>
                    <a:pt x="111" y="90"/>
                    <a:pt x="107" y="106"/>
                  </a:cubicBezTo>
                  <a:cubicBezTo>
                    <a:pt x="133" y="105"/>
                    <a:pt x="126" y="153"/>
                    <a:pt x="100" y="137"/>
                  </a:cubicBezTo>
                  <a:cubicBezTo>
                    <a:pt x="97" y="130"/>
                    <a:pt x="98" y="120"/>
                    <a:pt x="95" y="113"/>
                  </a:cubicBezTo>
                  <a:cubicBezTo>
                    <a:pt x="78" y="113"/>
                    <a:pt x="63" y="127"/>
                    <a:pt x="47" y="133"/>
                  </a:cubicBezTo>
                  <a:close/>
                  <a:moveTo>
                    <a:pt x="102" y="107"/>
                  </a:moveTo>
                  <a:cubicBezTo>
                    <a:pt x="112" y="84"/>
                    <a:pt x="130" y="63"/>
                    <a:pt x="128" y="36"/>
                  </a:cubicBezTo>
                  <a:cubicBezTo>
                    <a:pt x="126" y="65"/>
                    <a:pt x="105" y="83"/>
                    <a:pt x="102" y="107"/>
                  </a:cubicBezTo>
                  <a:close/>
                  <a:moveTo>
                    <a:pt x="114" y="110"/>
                  </a:moveTo>
                  <a:cubicBezTo>
                    <a:pt x="117" y="118"/>
                    <a:pt x="121" y="121"/>
                    <a:pt x="118" y="128"/>
                  </a:cubicBezTo>
                  <a:cubicBezTo>
                    <a:pt x="128" y="125"/>
                    <a:pt x="119" y="112"/>
                    <a:pt x="114" y="110"/>
                  </a:cubicBezTo>
                  <a:close/>
                  <a:moveTo>
                    <a:pt x="104" y="110"/>
                  </a:moveTo>
                  <a:cubicBezTo>
                    <a:pt x="100" y="114"/>
                    <a:pt x="100" y="125"/>
                    <a:pt x="102" y="131"/>
                  </a:cubicBezTo>
                  <a:cubicBezTo>
                    <a:pt x="108" y="132"/>
                    <a:pt x="110" y="135"/>
                    <a:pt x="115" y="133"/>
                  </a:cubicBezTo>
                  <a:cubicBezTo>
                    <a:pt x="120" y="121"/>
                    <a:pt x="114" y="111"/>
                    <a:pt x="104" y="1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6" name="Freeform 52"/>
            <p:cNvSpPr>
              <a:spLocks noEditPoints="1"/>
            </p:cNvSpPr>
            <p:nvPr/>
          </p:nvSpPr>
          <p:spPr bwMode="auto">
            <a:xfrm>
              <a:off x="4202113" y="5762625"/>
              <a:ext cx="306388" cy="311150"/>
            </a:xfrm>
            <a:custGeom>
              <a:avLst/>
              <a:gdLst>
                <a:gd name="T0" fmla="*/ 0 w 136"/>
                <a:gd name="T1" fmla="*/ 120 h 138"/>
                <a:gd name="T2" fmla="*/ 4 w 136"/>
                <a:gd name="T3" fmla="*/ 120 h 138"/>
                <a:gd name="T4" fmla="*/ 23 w 136"/>
                <a:gd name="T5" fmla="*/ 132 h 138"/>
                <a:gd name="T6" fmla="*/ 97 w 136"/>
                <a:gd name="T7" fmla="*/ 104 h 138"/>
                <a:gd name="T8" fmla="*/ 100 w 136"/>
                <a:gd name="T9" fmla="*/ 90 h 138"/>
                <a:gd name="T10" fmla="*/ 103 w 136"/>
                <a:gd name="T11" fmla="*/ 11 h 138"/>
                <a:gd name="T12" fmla="*/ 101 w 136"/>
                <a:gd name="T13" fmla="*/ 6 h 138"/>
                <a:gd name="T14" fmla="*/ 134 w 136"/>
                <a:gd name="T15" fmla="*/ 26 h 138"/>
                <a:gd name="T16" fmla="*/ 125 w 136"/>
                <a:gd name="T17" fmla="*/ 119 h 138"/>
                <a:gd name="T18" fmla="*/ 100 w 136"/>
                <a:gd name="T19" fmla="*/ 133 h 138"/>
                <a:gd name="T20" fmla="*/ 96 w 136"/>
                <a:gd name="T21" fmla="*/ 110 h 138"/>
                <a:gd name="T22" fmla="*/ 87 w 136"/>
                <a:gd name="T23" fmla="*/ 115 h 138"/>
                <a:gd name="T24" fmla="*/ 5 w 136"/>
                <a:gd name="T25" fmla="*/ 129 h 138"/>
                <a:gd name="T26" fmla="*/ 48 w 136"/>
                <a:gd name="T27" fmla="*/ 134 h 138"/>
                <a:gd name="T28" fmla="*/ 48 w 136"/>
                <a:gd name="T29" fmla="*/ 129 h 138"/>
                <a:gd name="T30" fmla="*/ 65 w 136"/>
                <a:gd name="T31" fmla="*/ 120 h 138"/>
                <a:gd name="T32" fmla="*/ 97 w 136"/>
                <a:gd name="T33" fmla="*/ 108 h 138"/>
                <a:gd name="T34" fmla="*/ 97 w 136"/>
                <a:gd name="T35" fmla="*/ 109 h 138"/>
                <a:gd name="T36" fmla="*/ 111 w 136"/>
                <a:gd name="T37" fmla="*/ 135 h 138"/>
                <a:gd name="T38" fmla="*/ 118 w 136"/>
                <a:gd name="T39" fmla="*/ 125 h 138"/>
                <a:gd name="T40" fmla="*/ 117 w 136"/>
                <a:gd name="T41" fmla="*/ 129 h 138"/>
                <a:gd name="T42" fmla="*/ 108 w 136"/>
                <a:gd name="T43" fmla="*/ 129 h 138"/>
                <a:gd name="T44" fmla="*/ 103 w 136"/>
                <a:gd name="T45" fmla="*/ 128 h 138"/>
                <a:gd name="T46" fmla="*/ 105 w 136"/>
                <a:gd name="T47" fmla="*/ 105 h 138"/>
                <a:gd name="T48" fmla="*/ 118 w 136"/>
                <a:gd name="T49" fmla="*/ 124 h 138"/>
                <a:gd name="T50" fmla="*/ 114 w 136"/>
                <a:gd name="T51" fmla="*/ 105 h 138"/>
                <a:gd name="T52" fmla="*/ 108 w 136"/>
                <a:gd name="T53" fmla="*/ 102 h 138"/>
                <a:gd name="T54" fmla="*/ 115 w 136"/>
                <a:gd name="T55" fmla="*/ 82 h 138"/>
                <a:gd name="T56" fmla="*/ 102 w 136"/>
                <a:gd name="T57" fmla="*/ 7 h 138"/>
                <a:gd name="T58" fmla="*/ 127 w 136"/>
                <a:gd name="T59" fmla="*/ 18 h 138"/>
                <a:gd name="T60" fmla="*/ 98 w 136"/>
                <a:gd name="T61" fmla="*/ 105 h 138"/>
                <a:gd name="T62" fmla="*/ 23 w 136"/>
                <a:gd name="T63" fmla="*/ 133 h 138"/>
                <a:gd name="T64" fmla="*/ 104 w 136"/>
                <a:gd name="T65" fmla="*/ 127 h 138"/>
                <a:gd name="T66" fmla="*/ 115 w 136"/>
                <a:gd name="T67" fmla="*/ 113 h 138"/>
                <a:gd name="T68" fmla="*/ 89 w 136"/>
                <a:gd name="T69" fmla="*/ 110 h 138"/>
                <a:gd name="T70" fmla="*/ 74 w 136"/>
                <a:gd name="T71" fmla="*/ 118 h 138"/>
                <a:gd name="T72" fmla="*/ 4 w 136"/>
                <a:gd name="T73" fmla="*/ 127 h 138"/>
                <a:gd name="T74" fmla="*/ 2 w 136"/>
                <a:gd name="T75" fmla="*/ 121 h 138"/>
                <a:gd name="T76" fmla="*/ 120 w 136"/>
                <a:gd name="T77" fmla="*/ 123 h 138"/>
                <a:gd name="T78" fmla="*/ 102 w 136"/>
                <a:gd name="T79" fmla="*/ 108 h 138"/>
                <a:gd name="T80" fmla="*/ 128 w 136"/>
                <a:gd name="T81" fmla="*/ 32 h 138"/>
                <a:gd name="T82" fmla="*/ 104 w 136"/>
                <a:gd name="T83" fmla="*/ 103 h 138"/>
                <a:gd name="T84" fmla="*/ 116 w 136"/>
                <a:gd name="T85" fmla="*/ 72 h 138"/>
                <a:gd name="T86" fmla="*/ 128 w 136"/>
                <a:gd name="T87" fmla="*/ 4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6" h="138">
                  <a:moveTo>
                    <a:pt x="26" y="138"/>
                  </a:moveTo>
                  <a:cubicBezTo>
                    <a:pt x="16" y="138"/>
                    <a:pt x="9" y="136"/>
                    <a:pt x="5" y="131"/>
                  </a:cubicBezTo>
                  <a:cubicBezTo>
                    <a:pt x="2" y="129"/>
                    <a:pt x="0" y="125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19"/>
                    <a:pt x="3" y="119"/>
                    <a:pt x="4" y="120"/>
                  </a:cubicBezTo>
                  <a:cubicBezTo>
                    <a:pt x="5" y="121"/>
                    <a:pt x="5" y="123"/>
                    <a:pt x="5" y="124"/>
                  </a:cubicBezTo>
                  <a:cubicBezTo>
                    <a:pt x="5" y="126"/>
                    <a:pt x="5" y="128"/>
                    <a:pt x="6" y="128"/>
                  </a:cubicBezTo>
                  <a:cubicBezTo>
                    <a:pt x="11" y="131"/>
                    <a:pt x="17" y="132"/>
                    <a:pt x="23" y="132"/>
                  </a:cubicBezTo>
                  <a:cubicBezTo>
                    <a:pt x="37" y="132"/>
                    <a:pt x="49" y="125"/>
                    <a:pt x="63" y="118"/>
                  </a:cubicBezTo>
                  <a:cubicBezTo>
                    <a:pt x="74" y="112"/>
                    <a:pt x="85" y="106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9" y="100"/>
                    <a:pt x="100" y="96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9" y="81"/>
                    <a:pt x="132" y="42"/>
                    <a:pt x="125" y="18"/>
                  </a:cubicBezTo>
                  <a:cubicBezTo>
                    <a:pt x="124" y="12"/>
                    <a:pt x="117" y="4"/>
                    <a:pt x="111" y="4"/>
                  </a:cubicBezTo>
                  <a:cubicBezTo>
                    <a:pt x="108" y="4"/>
                    <a:pt x="105" y="7"/>
                    <a:pt x="103" y="11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0" y="9"/>
                    <a:pt x="100" y="8"/>
                    <a:pt x="101" y="6"/>
                  </a:cubicBezTo>
                  <a:cubicBezTo>
                    <a:pt x="103" y="2"/>
                    <a:pt x="109" y="0"/>
                    <a:pt x="114" y="0"/>
                  </a:cubicBezTo>
                  <a:cubicBezTo>
                    <a:pt x="114" y="0"/>
                    <a:pt x="114" y="0"/>
                    <a:pt x="115" y="0"/>
                  </a:cubicBezTo>
                  <a:cubicBezTo>
                    <a:pt x="127" y="1"/>
                    <a:pt x="133" y="14"/>
                    <a:pt x="134" y="26"/>
                  </a:cubicBezTo>
                  <a:cubicBezTo>
                    <a:pt x="136" y="44"/>
                    <a:pt x="125" y="66"/>
                    <a:pt x="117" y="83"/>
                  </a:cubicBezTo>
                  <a:cubicBezTo>
                    <a:pt x="113" y="90"/>
                    <a:pt x="110" y="96"/>
                    <a:pt x="109" y="101"/>
                  </a:cubicBezTo>
                  <a:cubicBezTo>
                    <a:pt x="120" y="101"/>
                    <a:pt x="125" y="110"/>
                    <a:pt x="125" y="119"/>
                  </a:cubicBezTo>
                  <a:cubicBezTo>
                    <a:pt x="125" y="128"/>
                    <a:pt x="120" y="137"/>
                    <a:pt x="111" y="137"/>
                  </a:cubicBezTo>
                  <a:cubicBezTo>
                    <a:pt x="107" y="137"/>
                    <a:pt x="104" y="136"/>
                    <a:pt x="100" y="134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8" y="130"/>
                    <a:pt x="98" y="125"/>
                    <a:pt x="97" y="120"/>
                  </a:cubicBezTo>
                  <a:cubicBezTo>
                    <a:pt x="97" y="116"/>
                    <a:pt x="97" y="113"/>
                    <a:pt x="96" y="110"/>
                  </a:cubicBezTo>
                  <a:cubicBezTo>
                    <a:pt x="95" y="110"/>
                    <a:pt x="95" y="110"/>
                    <a:pt x="94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1" y="112"/>
                    <a:pt x="89" y="113"/>
                    <a:pt x="87" y="115"/>
                  </a:cubicBezTo>
                  <a:cubicBezTo>
                    <a:pt x="77" y="121"/>
                    <a:pt x="61" y="132"/>
                    <a:pt x="48" y="135"/>
                  </a:cubicBezTo>
                  <a:cubicBezTo>
                    <a:pt x="41" y="137"/>
                    <a:pt x="33" y="138"/>
                    <a:pt x="26" y="138"/>
                  </a:cubicBezTo>
                  <a:close/>
                  <a:moveTo>
                    <a:pt x="5" y="129"/>
                  </a:moveTo>
                  <a:cubicBezTo>
                    <a:pt x="5" y="130"/>
                    <a:pt x="5" y="130"/>
                    <a:pt x="6" y="130"/>
                  </a:cubicBezTo>
                  <a:cubicBezTo>
                    <a:pt x="10" y="134"/>
                    <a:pt x="17" y="137"/>
                    <a:pt x="26" y="137"/>
                  </a:cubicBezTo>
                  <a:cubicBezTo>
                    <a:pt x="33" y="137"/>
                    <a:pt x="41" y="135"/>
                    <a:pt x="48" y="134"/>
                  </a:cubicBezTo>
                  <a:cubicBezTo>
                    <a:pt x="61" y="130"/>
                    <a:pt x="76" y="120"/>
                    <a:pt x="86" y="114"/>
                  </a:cubicBezTo>
                  <a:cubicBezTo>
                    <a:pt x="82" y="115"/>
                    <a:pt x="78" y="117"/>
                    <a:pt x="75" y="119"/>
                  </a:cubicBezTo>
                  <a:cubicBezTo>
                    <a:pt x="66" y="124"/>
                    <a:pt x="57" y="129"/>
                    <a:pt x="48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4" y="126"/>
                    <a:pt x="59" y="123"/>
                    <a:pt x="65" y="120"/>
                  </a:cubicBezTo>
                  <a:cubicBezTo>
                    <a:pt x="75" y="114"/>
                    <a:pt x="85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8" y="112"/>
                    <a:pt x="99" y="116"/>
                    <a:pt x="99" y="120"/>
                  </a:cubicBezTo>
                  <a:cubicBezTo>
                    <a:pt x="99" y="124"/>
                    <a:pt x="100" y="129"/>
                    <a:pt x="101" y="132"/>
                  </a:cubicBezTo>
                  <a:cubicBezTo>
                    <a:pt x="104" y="134"/>
                    <a:pt x="108" y="135"/>
                    <a:pt x="111" y="135"/>
                  </a:cubicBezTo>
                  <a:cubicBezTo>
                    <a:pt x="118" y="135"/>
                    <a:pt x="122" y="129"/>
                    <a:pt x="123" y="123"/>
                  </a:cubicBezTo>
                  <a:cubicBezTo>
                    <a:pt x="122" y="124"/>
                    <a:pt x="121" y="125"/>
                    <a:pt x="119" y="125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7"/>
                    <a:pt x="117" y="128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5" y="130"/>
                    <a:pt x="114" y="130"/>
                    <a:pt x="113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1" y="130"/>
                    <a:pt x="109" y="130"/>
                    <a:pt x="108" y="129"/>
                  </a:cubicBezTo>
                  <a:cubicBezTo>
                    <a:pt x="106" y="129"/>
                    <a:pt x="105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0" y="122"/>
                    <a:pt x="100" y="110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10" y="106"/>
                    <a:pt x="114" y="108"/>
                    <a:pt x="116" y="112"/>
                  </a:cubicBezTo>
                  <a:cubicBezTo>
                    <a:pt x="118" y="116"/>
                    <a:pt x="119" y="120"/>
                    <a:pt x="118" y="124"/>
                  </a:cubicBezTo>
                  <a:cubicBezTo>
                    <a:pt x="118" y="124"/>
                    <a:pt x="118" y="124"/>
                    <a:pt x="118" y="124"/>
                  </a:cubicBezTo>
                  <a:cubicBezTo>
                    <a:pt x="121" y="119"/>
                    <a:pt x="119" y="116"/>
                    <a:pt x="117" y="112"/>
                  </a:cubicBezTo>
                  <a:cubicBezTo>
                    <a:pt x="116" y="110"/>
                    <a:pt x="115" y="109"/>
                    <a:pt x="114" y="106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7" y="106"/>
                    <a:pt x="121" y="109"/>
                    <a:pt x="123" y="113"/>
                  </a:cubicBezTo>
                  <a:cubicBezTo>
                    <a:pt x="121" y="107"/>
                    <a:pt x="116" y="102"/>
                    <a:pt x="108" y="10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8" y="97"/>
                    <a:pt x="112" y="90"/>
                    <a:pt x="115" y="82"/>
                  </a:cubicBezTo>
                  <a:cubicBezTo>
                    <a:pt x="124" y="65"/>
                    <a:pt x="134" y="44"/>
                    <a:pt x="133" y="26"/>
                  </a:cubicBezTo>
                  <a:cubicBezTo>
                    <a:pt x="131" y="15"/>
                    <a:pt x="126" y="3"/>
                    <a:pt x="115" y="2"/>
                  </a:cubicBezTo>
                  <a:cubicBezTo>
                    <a:pt x="110" y="1"/>
                    <a:pt x="104" y="4"/>
                    <a:pt x="102" y="7"/>
                  </a:cubicBezTo>
                  <a:cubicBezTo>
                    <a:pt x="102" y="7"/>
                    <a:pt x="102" y="8"/>
                    <a:pt x="102" y="9"/>
                  </a:cubicBezTo>
                  <a:cubicBezTo>
                    <a:pt x="105" y="4"/>
                    <a:pt x="109" y="3"/>
                    <a:pt x="111" y="3"/>
                  </a:cubicBezTo>
                  <a:cubicBezTo>
                    <a:pt x="118" y="3"/>
                    <a:pt x="125" y="11"/>
                    <a:pt x="127" y="18"/>
                  </a:cubicBezTo>
                  <a:cubicBezTo>
                    <a:pt x="133" y="42"/>
                    <a:pt x="110" y="81"/>
                    <a:pt x="101" y="91"/>
                  </a:cubicBezTo>
                  <a:cubicBezTo>
                    <a:pt x="102" y="96"/>
                    <a:pt x="100" y="100"/>
                    <a:pt x="99" y="104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86" y="107"/>
                    <a:pt x="75" y="113"/>
                    <a:pt x="64" y="119"/>
                  </a:cubicBezTo>
                  <a:cubicBezTo>
                    <a:pt x="51" y="126"/>
                    <a:pt x="37" y="133"/>
                    <a:pt x="23" y="133"/>
                  </a:cubicBezTo>
                  <a:cubicBezTo>
                    <a:pt x="17" y="133"/>
                    <a:pt x="11" y="132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lose/>
                  <a:moveTo>
                    <a:pt x="104" y="127"/>
                  </a:moveTo>
                  <a:cubicBezTo>
                    <a:pt x="106" y="127"/>
                    <a:pt x="107" y="127"/>
                    <a:pt x="108" y="128"/>
                  </a:cubicBezTo>
                  <a:cubicBezTo>
                    <a:pt x="111" y="129"/>
                    <a:pt x="113" y="129"/>
                    <a:pt x="116" y="128"/>
                  </a:cubicBezTo>
                  <a:cubicBezTo>
                    <a:pt x="118" y="123"/>
                    <a:pt x="118" y="117"/>
                    <a:pt x="115" y="113"/>
                  </a:cubicBezTo>
                  <a:cubicBezTo>
                    <a:pt x="113" y="110"/>
                    <a:pt x="109" y="107"/>
                    <a:pt x="105" y="107"/>
                  </a:cubicBezTo>
                  <a:cubicBezTo>
                    <a:pt x="102" y="111"/>
                    <a:pt x="102" y="121"/>
                    <a:pt x="104" y="127"/>
                  </a:cubicBezTo>
                  <a:close/>
                  <a:moveTo>
                    <a:pt x="89" y="110"/>
                  </a:moveTo>
                  <a:cubicBezTo>
                    <a:pt x="81" y="112"/>
                    <a:pt x="73" y="117"/>
                    <a:pt x="65" y="121"/>
                  </a:cubicBezTo>
                  <a:cubicBezTo>
                    <a:pt x="61" y="123"/>
                    <a:pt x="57" y="125"/>
                    <a:pt x="53" y="127"/>
                  </a:cubicBezTo>
                  <a:cubicBezTo>
                    <a:pt x="60" y="126"/>
                    <a:pt x="67" y="122"/>
                    <a:pt x="74" y="118"/>
                  </a:cubicBezTo>
                  <a:cubicBezTo>
                    <a:pt x="79" y="115"/>
                    <a:pt x="84" y="112"/>
                    <a:pt x="89" y="110"/>
                  </a:cubicBezTo>
                  <a:close/>
                  <a:moveTo>
                    <a:pt x="2" y="121"/>
                  </a:moveTo>
                  <a:cubicBezTo>
                    <a:pt x="2" y="123"/>
                    <a:pt x="3" y="125"/>
                    <a:pt x="4" y="127"/>
                  </a:cubicBezTo>
                  <a:cubicBezTo>
                    <a:pt x="3" y="127"/>
                    <a:pt x="3" y="125"/>
                    <a:pt x="3" y="124"/>
                  </a:cubicBezTo>
                  <a:cubicBezTo>
                    <a:pt x="3" y="123"/>
                    <a:pt x="4" y="122"/>
                    <a:pt x="3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  <a:moveTo>
                    <a:pt x="116" y="108"/>
                  </a:moveTo>
                  <a:cubicBezTo>
                    <a:pt x="117" y="109"/>
                    <a:pt x="118" y="110"/>
                    <a:pt x="118" y="111"/>
                  </a:cubicBezTo>
                  <a:cubicBezTo>
                    <a:pt x="120" y="115"/>
                    <a:pt x="122" y="118"/>
                    <a:pt x="120" y="123"/>
                  </a:cubicBezTo>
                  <a:cubicBezTo>
                    <a:pt x="122" y="122"/>
                    <a:pt x="123" y="121"/>
                    <a:pt x="123" y="119"/>
                  </a:cubicBezTo>
                  <a:cubicBezTo>
                    <a:pt x="123" y="115"/>
                    <a:pt x="119" y="110"/>
                    <a:pt x="116" y="108"/>
                  </a:cubicBezTo>
                  <a:close/>
                  <a:moveTo>
                    <a:pt x="102" y="108"/>
                  </a:moveTo>
                  <a:cubicBezTo>
                    <a:pt x="103" y="103"/>
                    <a:pt x="103" y="103"/>
                    <a:pt x="103" y="103"/>
                  </a:cubicBezTo>
                  <a:cubicBezTo>
                    <a:pt x="104" y="92"/>
                    <a:pt x="109" y="82"/>
                    <a:pt x="114" y="72"/>
                  </a:cubicBezTo>
                  <a:cubicBezTo>
                    <a:pt x="121" y="60"/>
                    <a:pt x="127" y="47"/>
                    <a:pt x="128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1" y="51"/>
                    <a:pt x="122" y="68"/>
                    <a:pt x="114" y="84"/>
                  </a:cubicBezTo>
                  <a:cubicBezTo>
                    <a:pt x="110" y="90"/>
                    <a:pt x="107" y="97"/>
                    <a:pt x="104" y="103"/>
                  </a:cubicBezTo>
                  <a:lnTo>
                    <a:pt x="102" y="108"/>
                  </a:lnTo>
                  <a:close/>
                  <a:moveTo>
                    <a:pt x="128" y="44"/>
                  </a:moveTo>
                  <a:cubicBezTo>
                    <a:pt x="125" y="54"/>
                    <a:pt x="120" y="63"/>
                    <a:pt x="116" y="72"/>
                  </a:cubicBezTo>
                  <a:cubicBezTo>
                    <a:pt x="111" y="81"/>
                    <a:pt x="107" y="89"/>
                    <a:pt x="105" y="97"/>
                  </a:cubicBezTo>
                  <a:cubicBezTo>
                    <a:pt x="108" y="92"/>
                    <a:pt x="110" y="88"/>
                    <a:pt x="112" y="83"/>
                  </a:cubicBezTo>
                  <a:cubicBezTo>
                    <a:pt x="119" y="71"/>
                    <a:pt x="126" y="58"/>
                    <a:pt x="128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97" name="Picture Placeholder 33" descr="An empty placeholder to add an image. Click on the placeholder and select the image that you wish to add."/>
          <p:cNvSpPr>
            <a:spLocks noGrp="1"/>
          </p:cNvSpPr>
          <p:nvPr>
            <p:ph type="pic" sz="quarter" idx="17"/>
          </p:nvPr>
        </p:nvSpPr>
        <p:spPr>
          <a:xfrm>
            <a:off x="840795" y="1020193"/>
            <a:ext cx="3886200" cy="4572000"/>
          </a:xfrm>
          <a:solidFill>
            <a:schemeClr val="bg2"/>
          </a:solidFill>
          <a:ln w="38100">
            <a:solidFill>
              <a:schemeClr val="bg1"/>
            </a:solidFill>
          </a:ln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dirty="0"/>
          </a:p>
        </p:txBody>
      </p:sp>
      <p:grpSp>
        <p:nvGrpSpPr>
          <p:cNvPr id="98" name="Group 97"/>
          <p:cNvGrpSpPr/>
          <p:nvPr/>
        </p:nvGrpSpPr>
        <p:grpSpPr>
          <a:xfrm>
            <a:off x="5322489" y="319177"/>
            <a:ext cx="3389607" cy="2710838"/>
            <a:chOff x="895350" y="3313113"/>
            <a:chExt cx="3613151" cy="2790825"/>
          </a:xfrm>
          <a:solidFill>
            <a:schemeClr val="tx1">
              <a:lumMod val="50000"/>
            </a:schemeClr>
          </a:solidFill>
        </p:grpSpPr>
        <p:sp>
          <p:nvSpPr>
            <p:cNvPr id="99" name="Freeform 41"/>
            <p:cNvSpPr>
              <a:spLocks/>
            </p:cNvSpPr>
            <p:nvPr/>
          </p:nvSpPr>
          <p:spPr bwMode="auto">
            <a:xfrm>
              <a:off x="963613" y="3725863"/>
              <a:ext cx="11113" cy="1952625"/>
            </a:xfrm>
            <a:custGeom>
              <a:avLst/>
              <a:gdLst>
                <a:gd name="T0" fmla="*/ 3 w 5"/>
                <a:gd name="T1" fmla="*/ 0 h 868"/>
                <a:gd name="T2" fmla="*/ 4 w 5"/>
                <a:gd name="T3" fmla="*/ 217 h 868"/>
                <a:gd name="T4" fmla="*/ 3 w 5"/>
                <a:gd name="T5" fmla="*/ 326 h 868"/>
                <a:gd name="T6" fmla="*/ 4 w 5"/>
                <a:gd name="T7" fmla="*/ 434 h 868"/>
                <a:gd name="T8" fmla="*/ 4 w 5"/>
                <a:gd name="T9" fmla="*/ 651 h 868"/>
                <a:gd name="T10" fmla="*/ 4 w 5"/>
                <a:gd name="T11" fmla="*/ 760 h 868"/>
                <a:gd name="T12" fmla="*/ 3 w 5"/>
                <a:gd name="T13" fmla="*/ 868 h 868"/>
                <a:gd name="T14" fmla="*/ 2 w 5"/>
                <a:gd name="T15" fmla="*/ 868 h 868"/>
                <a:gd name="T16" fmla="*/ 1 w 5"/>
                <a:gd name="T17" fmla="*/ 760 h 868"/>
                <a:gd name="T18" fmla="*/ 0 w 5"/>
                <a:gd name="T19" fmla="*/ 651 h 868"/>
                <a:gd name="T20" fmla="*/ 1 w 5"/>
                <a:gd name="T21" fmla="*/ 434 h 868"/>
                <a:gd name="T22" fmla="*/ 2 w 5"/>
                <a:gd name="T23" fmla="*/ 326 h 868"/>
                <a:gd name="T24" fmla="*/ 1 w 5"/>
                <a:gd name="T25" fmla="*/ 217 h 868"/>
                <a:gd name="T26" fmla="*/ 2 w 5"/>
                <a:gd name="T27" fmla="*/ 0 h 868"/>
                <a:gd name="T28" fmla="*/ 3 w 5"/>
                <a:gd name="T29" fmla="*/ 0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868">
                  <a:moveTo>
                    <a:pt x="3" y="0"/>
                  </a:moveTo>
                  <a:cubicBezTo>
                    <a:pt x="4" y="73"/>
                    <a:pt x="4" y="145"/>
                    <a:pt x="4" y="217"/>
                  </a:cubicBezTo>
                  <a:cubicBezTo>
                    <a:pt x="4" y="253"/>
                    <a:pt x="3" y="290"/>
                    <a:pt x="3" y="326"/>
                  </a:cubicBezTo>
                  <a:cubicBezTo>
                    <a:pt x="3" y="362"/>
                    <a:pt x="3" y="398"/>
                    <a:pt x="4" y="434"/>
                  </a:cubicBezTo>
                  <a:cubicBezTo>
                    <a:pt x="4" y="507"/>
                    <a:pt x="5" y="579"/>
                    <a:pt x="4" y="651"/>
                  </a:cubicBezTo>
                  <a:cubicBezTo>
                    <a:pt x="5" y="687"/>
                    <a:pt x="4" y="724"/>
                    <a:pt x="4" y="760"/>
                  </a:cubicBezTo>
                  <a:cubicBezTo>
                    <a:pt x="4" y="796"/>
                    <a:pt x="3" y="832"/>
                    <a:pt x="3" y="868"/>
                  </a:cubicBezTo>
                  <a:cubicBezTo>
                    <a:pt x="2" y="868"/>
                    <a:pt x="2" y="868"/>
                    <a:pt x="2" y="868"/>
                  </a:cubicBezTo>
                  <a:cubicBezTo>
                    <a:pt x="2" y="832"/>
                    <a:pt x="1" y="796"/>
                    <a:pt x="1" y="760"/>
                  </a:cubicBezTo>
                  <a:cubicBezTo>
                    <a:pt x="1" y="724"/>
                    <a:pt x="0" y="687"/>
                    <a:pt x="0" y="651"/>
                  </a:cubicBezTo>
                  <a:cubicBezTo>
                    <a:pt x="0" y="579"/>
                    <a:pt x="1" y="507"/>
                    <a:pt x="1" y="434"/>
                  </a:cubicBezTo>
                  <a:cubicBezTo>
                    <a:pt x="2" y="398"/>
                    <a:pt x="2" y="362"/>
                    <a:pt x="2" y="326"/>
                  </a:cubicBezTo>
                  <a:cubicBezTo>
                    <a:pt x="2" y="290"/>
                    <a:pt x="1" y="253"/>
                    <a:pt x="1" y="217"/>
                  </a:cubicBezTo>
                  <a:cubicBezTo>
                    <a:pt x="0" y="145"/>
                    <a:pt x="1" y="73"/>
                    <a:pt x="2" y="0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0" name="Freeform 42"/>
            <p:cNvSpPr>
              <a:spLocks/>
            </p:cNvSpPr>
            <p:nvPr/>
          </p:nvSpPr>
          <p:spPr bwMode="auto">
            <a:xfrm>
              <a:off x="1350963" y="6038850"/>
              <a:ext cx="2736850" cy="11113"/>
            </a:xfrm>
            <a:custGeom>
              <a:avLst/>
              <a:gdLst>
                <a:gd name="T0" fmla="*/ 0 w 1216"/>
                <a:gd name="T1" fmla="*/ 2 h 5"/>
                <a:gd name="T2" fmla="*/ 304 w 1216"/>
                <a:gd name="T3" fmla="*/ 1 h 5"/>
                <a:gd name="T4" fmla="*/ 456 w 1216"/>
                <a:gd name="T5" fmla="*/ 2 h 5"/>
                <a:gd name="T6" fmla="*/ 608 w 1216"/>
                <a:gd name="T7" fmla="*/ 1 h 5"/>
                <a:gd name="T8" fmla="*/ 912 w 1216"/>
                <a:gd name="T9" fmla="*/ 0 h 5"/>
                <a:gd name="T10" fmla="*/ 1064 w 1216"/>
                <a:gd name="T11" fmla="*/ 1 h 5"/>
                <a:gd name="T12" fmla="*/ 1216 w 1216"/>
                <a:gd name="T13" fmla="*/ 2 h 5"/>
                <a:gd name="T14" fmla="*/ 1216 w 1216"/>
                <a:gd name="T15" fmla="*/ 2 h 5"/>
                <a:gd name="T16" fmla="*/ 1064 w 1216"/>
                <a:gd name="T17" fmla="*/ 4 h 5"/>
                <a:gd name="T18" fmla="*/ 912 w 1216"/>
                <a:gd name="T19" fmla="*/ 4 h 5"/>
                <a:gd name="T20" fmla="*/ 608 w 1216"/>
                <a:gd name="T21" fmla="*/ 3 h 5"/>
                <a:gd name="T22" fmla="*/ 456 w 1216"/>
                <a:gd name="T23" fmla="*/ 3 h 5"/>
                <a:gd name="T24" fmla="*/ 304 w 1216"/>
                <a:gd name="T25" fmla="*/ 4 h 5"/>
                <a:gd name="T26" fmla="*/ 0 w 1216"/>
                <a:gd name="T2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6" h="5">
                  <a:moveTo>
                    <a:pt x="0" y="2"/>
                  </a:moveTo>
                  <a:cubicBezTo>
                    <a:pt x="101" y="1"/>
                    <a:pt x="202" y="0"/>
                    <a:pt x="304" y="1"/>
                  </a:cubicBezTo>
                  <a:cubicBezTo>
                    <a:pt x="354" y="1"/>
                    <a:pt x="405" y="2"/>
                    <a:pt x="456" y="2"/>
                  </a:cubicBezTo>
                  <a:cubicBezTo>
                    <a:pt x="506" y="2"/>
                    <a:pt x="557" y="1"/>
                    <a:pt x="608" y="1"/>
                  </a:cubicBezTo>
                  <a:cubicBezTo>
                    <a:pt x="709" y="1"/>
                    <a:pt x="810" y="0"/>
                    <a:pt x="912" y="0"/>
                  </a:cubicBezTo>
                  <a:cubicBezTo>
                    <a:pt x="962" y="0"/>
                    <a:pt x="1013" y="1"/>
                    <a:pt x="1064" y="1"/>
                  </a:cubicBezTo>
                  <a:cubicBezTo>
                    <a:pt x="1114" y="1"/>
                    <a:pt x="1165" y="1"/>
                    <a:pt x="1216" y="2"/>
                  </a:cubicBezTo>
                  <a:cubicBezTo>
                    <a:pt x="1216" y="2"/>
                    <a:pt x="1216" y="2"/>
                    <a:pt x="1216" y="2"/>
                  </a:cubicBezTo>
                  <a:cubicBezTo>
                    <a:pt x="1165" y="3"/>
                    <a:pt x="1114" y="3"/>
                    <a:pt x="1064" y="4"/>
                  </a:cubicBezTo>
                  <a:cubicBezTo>
                    <a:pt x="1013" y="4"/>
                    <a:pt x="962" y="4"/>
                    <a:pt x="912" y="4"/>
                  </a:cubicBezTo>
                  <a:cubicBezTo>
                    <a:pt x="810" y="5"/>
                    <a:pt x="709" y="4"/>
                    <a:pt x="608" y="3"/>
                  </a:cubicBezTo>
                  <a:cubicBezTo>
                    <a:pt x="557" y="3"/>
                    <a:pt x="506" y="3"/>
                    <a:pt x="456" y="3"/>
                  </a:cubicBezTo>
                  <a:cubicBezTo>
                    <a:pt x="405" y="3"/>
                    <a:pt x="354" y="4"/>
                    <a:pt x="304" y="4"/>
                  </a:cubicBezTo>
                  <a:cubicBezTo>
                    <a:pt x="202" y="4"/>
                    <a:pt x="101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1" name="Freeform 43"/>
            <p:cNvSpPr>
              <a:spLocks/>
            </p:cNvSpPr>
            <p:nvPr/>
          </p:nvSpPr>
          <p:spPr bwMode="auto">
            <a:xfrm>
              <a:off x="1330325" y="3378200"/>
              <a:ext cx="2743200" cy="11113"/>
            </a:xfrm>
            <a:custGeom>
              <a:avLst/>
              <a:gdLst>
                <a:gd name="T0" fmla="*/ 0 w 1219"/>
                <a:gd name="T1" fmla="*/ 2 h 5"/>
                <a:gd name="T2" fmla="*/ 304 w 1219"/>
                <a:gd name="T3" fmla="*/ 1 h 5"/>
                <a:gd name="T4" fmla="*/ 457 w 1219"/>
                <a:gd name="T5" fmla="*/ 2 h 5"/>
                <a:gd name="T6" fmla="*/ 609 w 1219"/>
                <a:gd name="T7" fmla="*/ 1 h 5"/>
                <a:gd name="T8" fmla="*/ 914 w 1219"/>
                <a:gd name="T9" fmla="*/ 0 h 5"/>
                <a:gd name="T10" fmla="*/ 1067 w 1219"/>
                <a:gd name="T11" fmla="*/ 1 h 5"/>
                <a:gd name="T12" fmla="*/ 1219 w 1219"/>
                <a:gd name="T13" fmla="*/ 2 h 5"/>
                <a:gd name="T14" fmla="*/ 1219 w 1219"/>
                <a:gd name="T15" fmla="*/ 3 h 5"/>
                <a:gd name="T16" fmla="*/ 1067 w 1219"/>
                <a:gd name="T17" fmla="*/ 4 h 5"/>
                <a:gd name="T18" fmla="*/ 914 w 1219"/>
                <a:gd name="T19" fmla="*/ 4 h 5"/>
                <a:gd name="T20" fmla="*/ 609 w 1219"/>
                <a:gd name="T21" fmla="*/ 3 h 5"/>
                <a:gd name="T22" fmla="*/ 457 w 1219"/>
                <a:gd name="T23" fmla="*/ 3 h 5"/>
                <a:gd name="T24" fmla="*/ 304 w 1219"/>
                <a:gd name="T25" fmla="*/ 4 h 5"/>
                <a:gd name="T26" fmla="*/ 0 w 1219"/>
                <a:gd name="T27" fmla="*/ 3 h 5"/>
                <a:gd name="T28" fmla="*/ 0 w 1219"/>
                <a:gd name="T2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9" h="5">
                  <a:moveTo>
                    <a:pt x="0" y="2"/>
                  </a:moveTo>
                  <a:cubicBezTo>
                    <a:pt x="101" y="1"/>
                    <a:pt x="203" y="0"/>
                    <a:pt x="304" y="1"/>
                  </a:cubicBezTo>
                  <a:cubicBezTo>
                    <a:pt x="355" y="1"/>
                    <a:pt x="406" y="2"/>
                    <a:pt x="457" y="2"/>
                  </a:cubicBezTo>
                  <a:cubicBezTo>
                    <a:pt x="508" y="2"/>
                    <a:pt x="559" y="1"/>
                    <a:pt x="609" y="1"/>
                  </a:cubicBezTo>
                  <a:cubicBezTo>
                    <a:pt x="711" y="1"/>
                    <a:pt x="813" y="0"/>
                    <a:pt x="914" y="0"/>
                  </a:cubicBezTo>
                  <a:cubicBezTo>
                    <a:pt x="965" y="0"/>
                    <a:pt x="1016" y="1"/>
                    <a:pt x="1067" y="1"/>
                  </a:cubicBezTo>
                  <a:cubicBezTo>
                    <a:pt x="1117" y="1"/>
                    <a:pt x="1168" y="1"/>
                    <a:pt x="1219" y="2"/>
                  </a:cubicBezTo>
                  <a:cubicBezTo>
                    <a:pt x="1219" y="3"/>
                    <a:pt x="1219" y="3"/>
                    <a:pt x="1219" y="3"/>
                  </a:cubicBezTo>
                  <a:cubicBezTo>
                    <a:pt x="1168" y="3"/>
                    <a:pt x="1117" y="4"/>
                    <a:pt x="1067" y="4"/>
                  </a:cubicBezTo>
                  <a:cubicBezTo>
                    <a:pt x="1016" y="4"/>
                    <a:pt x="965" y="4"/>
                    <a:pt x="914" y="4"/>
                  </a:cubicBezTo>
                  <a:cubicBezTo>
                    <a:pt x="813" y="5"/>
                    <a:pt x="711" y="4"/>
                    <a:pt x="609" y="3"/>
                  </a:cubicBezTo>
                  <a:cubicBezTo>
                    <a:pt x="559" y="3"/>
                    <a:pt x="508" y="3"/>
                    <a:pt x="457" y="3"/>
                  </a:cubicBezTo>
                  <a:cubicBezTo>
                    <a:pt x="406" y="3"/>
                    <a:pt x="355" y="4"/>
                    <a:pt x="304" y="4"/>
                  </a:cubicBezTo>
                  <a:cubicBezTo>
                    <a:pt x="203" y="4"/>
                    <a:pt x="101" y="4"/>
                    <a:pt x="0" y="3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2" name="Freeform 44"/>
            <p:cNvSpPr>
              <a:spLocks/>
            </p:cNvSpPr>
            <p:nvPr/>
          </p:nvSpPr>
          <p:spPr bwMode="auto">
            <a:xfrm>
              <a:off x="4443413" y="3759200"/>
              <a:ext cx="9525" cy="1919288"/>
            </a:xfrm>
            <a:custGeom>
              <a:avLst/>
              <a:gdLst>
                <a:gd name="T0" fmla="*/ 2 w 4"/>
                <a:gd name="T1" fmla="*/ 853 h 853"/>
                <a:gd name="T2" fmla="*/ 0 w 4"/>
                <a:gd name="T3" fmla="*/ 640 h 853"/>
                <a:gd name="T4" fmla="*/ 1 w 4"/>
                <a:gd name="T5" fmla="*/ 533 h 853"/>
                <a:gd name="T6" fmla="*/ 1 w 4"/>
                <a:gd name="T7" fmla="*/ 427 h 853"/>
                <a:gd name="T8" fmla="*/ 0 w 4"/>
                <a:gd name="T9" fmla="*/ 213 h 853"/>
                <a:gd name="T10" fmla="*/ 0 w 4"/>
                <a:gd name="T11" fmla="*/ 107 h 853"/>
                <a:gd name="T12" fmla="*/ 2 w 4"/>
                <a:gd name="T13" fmla="*/ 0 h 853"/>
                <a:gd name="T14" fmla="*/ 2 w 4"/>
                <a:gd name="T15" fmla="*/ 0 h 853"/>
                <a:gd name="T16" fmla="*/ 3 w 4"/>
                <a:gd name="T17" fmla="*/ 107 h 853"/>
                <a:gd name="T18" fmla="*/ 4 w 4"/>
                <a:gd name="T19" fmla="*/ 213 h 853"/>
                <a:gd name="T20" fmla="*/ 3 w 4"/>
                <a:gd name="T21" fmla="*/ 427 h 853"/>
                <a:gd name="T22" fmla="*/ 2 w 4"/>
                <a:gd name="T23" fmla="*/ 533 h 853"/>
                <a:gd name="T24" fmla="*/ 3 w 4"/>
                <a:gd name="T25" fmla="*/ 640 h 853"/>
                <a:gd name="T26" fmla="*/ 2 w 4"/>
                <a:gd name="T27" fmla="*/ 853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853">
                  <a:moveTo>
                    <a:pt x="2" y="853"/>
                  </a:moveTo>
                  <a:cubicBezTo>
                    <a:pt x="0" y="782"/>
                    <a:pt x="0" y="711"/>
                    <a:pt x="0" y="640"/>
                  </a:cubicBezTo>
                  <a:cubicBezTo>
                    <a:pt x="0" y="604"/>
                    <a:pt x="1" y="569"/>
                    <a:pt x="1" y="533"/>
                  </a:cubicBezTo>
                  <a:cubicBezTo>
                    <a:pt x="1" y="498"/>
                    <a:pt x="1" y="462"/>
                    <a:pt x="1" y="427"/>
                  </a:cubicBezTo>
                  <a:cubicBezTo>
                    <a:pt x="0" y="356"/>
                    <a:pt x="0" y="284"/>
                    <a:pt x="0" y="213"/>
                  </a:cubicBezTo>
                  <a:cubicBezTo>
                    <a:pt x="0" y="178"/>
                    <a:pt x="0" y="142"/>
                    <a:pt x="0" y="107"/>
                  </a:cubicBezTo>
                  <a:cubicBezTo>
                    <a:pt x="1" y="71"/>
                    <a:pt x="1" y="36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36"/>
                    <a:pt x="3" y="71"/>
                    <a:pt x="3" y="107"/>
                  </a:cubicBezTo>
                  <a:cubicBezTo>
                    <a:pt x="4" y="142"/>
                    <a:pt x="4" y="178"/>
                    <a:pt x="4" y="213"/>
                  </a:cubicBezTo>
                  <a:cubicBezTo>
                    <a:pt x="4" y="284"/>
                    <a:pt x="3" y="356"/>
                    <a:pt x="3" y="427"/>
                  </a:cubicBezTo>
                  <a:cubicBezTo>
                    <a:pt x="3" y="462"/>
                    <a:pt x="2" y="498"/>
                    <a:pt x="2" y="533"/>
                  </a:cubicBezTo>
                  <a:cubicBezTo>
                    <a:pt x="3" y="569"/>
                    <a:pt x="3" y="604"/>
                    <a:pt x="3" y="640"/>
                  </a:cubicBezTo>
                  <a:cubicBezTo>
                    <a:pt x="4" y="711"/>
                    <a:pt x="3" y="782"/>
                    <a:pt x="2" y="8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3" name="Freeform 45"/>
            <p:cNvSpPr>
              <a:spLocks noEditPoints="1"/>
            </p:cNvSpPr>
            <p:nvPr/>
          </p:nvSpPr>
          <p:spPr bwMode="auto">
            <a:xfrm>
              <a:off x="903288" y="5772150"/>
              <a:ext cx="341313" cy="331788"/>
            </a:xfrm>
            <a:custGeom>
              <a:avLst/>
              <a:gdLst>
                <a:gd name="T0" fmla="*/ 127 w 152"/>
                <a:gd name="T1" fmla="*/ 122 h 148"/>
                <a:gd name="T2" fmla="*/ 84 w 152"/>
                <a:gd name="T3" fmla="*/ 134 h 148"/>
                <a:gd name="T4" fmla="*/ 112 w 152"/>
                <a:gd name="T5" fmla="*/ 131 h 148"/>
                <a:gd name="T6" fmla="*/ 48 w 152"/>
                <a:gd name="T7" fmla="*/ 142 h 148"/>
                <a:gd name="T8" fmla="*/ 4 w 152"/>
                <a:gd name="T9" fmla="*/ 95 h 148"/>
                <a:gd name="T10" fmla="*/ 20 w 152"/>
                <a:gd name="T11" fmla="*/ 61 h 148"/>
                <a:gd name="T12" fmla="*/ 26 w 152"/>
                <a:gd name="T13" fmla="*/ 58 h 148"/>
                <a:gd name="T14" fmla="*/ 31 w 152"/>
                <a:gd name="T15" fmla="*/ 23 h 148"/>
                <a:gd name="T16" fmla="*/ 19 w 152"/>
                <a:gd name="T17" fmla="*/ 0 h 148"/>
                <a:gd name="T18" fmla="*/ 33 w 152"/>
                <a:gd name="T19" fmla="*/ 57 h 148"/>
                <a:gd name="T20" fmla="*/ 41 w 152"/>
                <a:gd name="T21" fmla="*/ 63 h 148"/>
                <a:gd name="T22" fmla="*/ 36 w 152"/>
                <a:gd name="T23" fmla="*/ 80 h 148"/>
                <a:gd name="T24" fmla="*/ 26 w 152"/>
                <a:gd name="T25" fmla="*/ 67 h 148"/>
                <a:gd name="T26" fmla="*/ 64 w 152"/>
                <a:gd name="T27" fmla="*/ 132 h 148"/>
                <a:gd name="T28" fmla="*/ 84 w 152"/>
                <a:gd name="T29" fmla="*/ 112 h 148"/>
                <a:gd name="T30" fmla="*/ 77 w 152"/>
                <a:gd name="T31" fmla="*/ 131 h 148"/>
                <a:gd name="T32" fmla="*/ 152 w 152"/>
                <a:gd name="T33" fmla="*/ 129 h 148"/>
                <a:gd name="T34" fmla="*/ 114 w 152"/>
                <a:gd name="T35" fmla="*/ 131 h 148"/>
                <a:gd name="T36" fmla="*/ 127 w 152"/>
                <a:gd name="T37" fmla="*/ 122 h 148"/>
                <a:gd name="T38" fmla="*/ 74 w 152"/>
                <a:gd name="T39" fmla="*/ 128 h 148"/>
                <a:gd name="T40" fmla="*/ 68 w 152"/>
                <a:gd name="T41" fmla="*/ 112 h 148"/>
                <a:gd name="T42" fmla="*/ 66 w 152"/>
                <a:gd name="T43" fmla="*/ 117 h 148"/>
                <a:gd name="T44" fmla="*/ 66 w 152"/>
                <a:gd name="T45" fmla="*/ 125 h 148"/>
                <a:gd name="T46" fmla="*/ 73 w 152"/>
                <a:gd name="T47" fmla="*/ 128 h 148"/>
                <a:gd name="T48" fmla="*/ 74 w 152"/>
                <a:gd name="T49" fmla="*/ 114 h 148"/>
                <a:gd name="T50" fmla="*/ 74 w 152"/>
                <a:gd name="T51" fmla="*/ 128 h 148"/>
                <a:gd name="T52" fmla="*/ 9 w 152"/>
                <a:gd name="T53" fmla="*/ 88 h 148"/>
                <a:gd name="T54" fmla="*/ 56 w 152"/>
                <a:gd name="T55" fmla="*/ 135 h 148"/>
                <a:gd name="T56" fmla="*/ 9 w 152"/>
                <a:gd name="T57" fmla="*/ 88 h 148"/>
                <a:gd name="T58" fmla="*/ 37 w 152"/>
                <a:gd name="T59" fmla="*/ 61 h 148"/>
                <a:gd name="T60" fmla="*/ 31 w 152"/>
                <a:gd name="T61" fmla="*/ 77 h 148"/>
                <a:gd name="T62" fmla="*/ 37 w 152"/>
                <a:gd name="T63" fmla="*/ 61 h 148"/>
                <a:gd name="T64" fmla="*/ 30 w 152"/>
                <a:gd name="T65" fmla="*/ 57 h 148"/>
                <a:gd name="T66" fmla="*/ 33 w 152"/>
                <a:gd name="T67" fmla="*/ 31 h 148"/>
                <a:gd name="T68" fmla="*/ 30 w 152"/>
                <a:gd name="T69" fmla="*/ 57 h 148"/>
                <a:gd name="T70" fmla="*/ 30 w 152"/>
                <a:gd name="T71" fmla="*/ 61 h 148"/>
                <a:gd name="T72" fmla="*/ 30 w 152"/>
                <a:gd name="T73" fmla="*/ 74 h 148"/>
                <a:gd name="T74" fmla="*/ 30 w 152"/>
                <a:gd name="T75" fmla="*/ 6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48">
                  <a:moveTo>
                    <a:pt x="127" y="122"/>
                  </a:moveTo>
                  <a:cubicBezTo>
                    <a:pt x="115" y="118"/>
                    <a:pt x="99" y="137"/>
                    <a:pt x="84" y="134"/>
                  </a:cubicBezTo>
                  <a:cubicBezTo>
                    <a:pt x="92" y="142"/>
                    <a:pt x="106" y="130"/>
                    <a:pt x="112" y="131"/>
                  </a:cubicBezTo>
                  <a:cubicBezTo>
                    <a:pt x="95" y="147"/>
                    <a:pt x="66" y="127"/>
                    <a:pt x="48" y="142"/>
                  </a:cubicBezTo>
                  <a:cubicBezTo>
                    <a:pt x="19" y="142"/>
                    <a:pt x="1" y="123"/>
                    <a:pt x="4" y="95"/>
                  </a:cubicBezTo>
                  <a:cubicBezTo>
                    <a:pt x="6" y="82"/>
                    <a:pt x="19" y="74"/>
                    <a:pt x="20" y="61"/>
                  </a:cubicBezTo>
                  <a:cubicBezTo>
                    <a:pt x="23" y="58"/>
                    <a:pt x="22" y="60"/>
                    <a:pt x="26" y="58"/>
                  </a:cubicBezTo>
                  <a:cubicBezTo>
                    <a:pt x="25" y="45"/>
                    <a:pt x="33" y="34"/>
                    <a:pt x="31" y="23"/>
                  </a:cubicBezTo>
                  <a:cubicBezTo>
                    <a:pt x="30" y="12"/>
                    <a:pt x="19" y="8"/>
                    <a:pt x="19" y="0"/>
                  </a:cubicBezTo>
                  <a:cubicBezTo>
                    <a:pt x="36" y="7"/>
                    <a:pt x="41" y="36"/>
                    <a:pt x="33" y="57"/>
                  </a:cubicBezTo>
                  <a:cubicBezTo>
                    <a:pt x="34" y="60"/>
                    <a:pt x="40" y="59"/>
                    <a:pt x="41" y="63"/>
                  </a:cubicBezTo>
                  <a:cubicBezTo>
                    <a:pt x="43" y="69"/>
                    <a:pt x="40" y="75"/>
                    <a:pt x="36" y="80"/>
                  </a:cubicBezTo>
                  <a:cubicBezTo>
                    <a:pt x="27" y="79"/>
                    <a:pt x="20" y="74"/>
                    <a:pt x="26" y="67"/>
                  </a:cubicBezTo>
                  <a:cubicBezTo>
                    <a:pt x="1" y="88"/>
                    <a:pt x="14" y="148"/>
                    <a:pt x="64" y="132"/>
                  </a:cubicBezTo>
                  <a:cubicBezTo>
                    <a:pt x="54" y="118"/>
                    <a:pt x="73" y="97"/>
                    <a:pt x="84" y="112"/>
                  </a:cubicBezTo>
                  <a:cubicBezTo>
                    <a:pt x="86" y="123"/>
                    <a:pt x="81" y="126"/>
                    <a:pt x="77" y="131"/>
                  </a:cubicBezTo>
                  <a:cubicBezTo>
                    <a:pt x="101" y="137"/>
                    <a:pt x="133" y="102"/>
                    <a:pt x="152" y="129"/>
                  </a:cubicBezTo>
                  <a:cubicBezTo>
                    <a:pt x="143" y="117"/>
                    <a:pt x="124" y="124"/>
                    <a:pt x="114" y="131"/>
                  </a:cubicBezTo>
                  <a:cubicBezTo>
                    <a:pt x="116" y="126"/>
                    <a:pt x="123" y="126"/>
                    <a:pt x="127" y="122"/>
                  </a:cubicBezTo>
                  <a:close/>
                  <a:moveTo>
                    <a:pt x="74" y="128"/>
                  </a:moveTo>
                  <a:cubicBezTo>
                    <a:pt x="91" y="127"/>
                    <a:pt x="78" y="98"/>
                    <a:pt x="68" y="112"/>
                  </a:cubicBezTo>
                  <a:cubicBezTo>
                    <a:pt x="75" y="112"/>
                    <a:pt x="69" y="117"/>
                    <a:pt x="66" y="117"/>
                  </a:cubicBezTo>
                  <a:cubicBezTo>
                    <a:pt x="66" y="119"/>
                    <a:pt x="66" y="122"/>
                    <a:pt x="66" y="125"/>
                  </a:cubicBezTo>
                  <a:cubicBezTo>
                    <a:pt x="68" y="126"/>
                    <a:pt x="69" y="128"/>
                    <a:pt x="73" y="128"/>
                  </a:cubicBezTo>
                  <a:cubicBezTo>
                    <a:pt x="75" y="124"/>
                    <a:pt x="80" y="117"/>
                    <a:pt x="74" y="114"/>
                  </a:cubicBezTo>
                  <a:cubicBezTo>
                    <a:pt x="84" y="115"/>
                    <a:pt x="78" y="125"/>
                    <a:pt x="74" y="128"/>
                  </a:cubicBezTo>
                  <a:close/>
                  <a:moveTo>
                    <a:pt x="9" y="88"/>
                  </a:moveTo>
                  <a:cubicBezTo>
                    <a:pt x="0" y="121"/>
                    <a:pt x="28" y="148"/>
                    <a:pt x="56" y="135"/>
                  </a:cubicBezTo>
                  <a:cubicBezTo>
                    <a:pt x="20" y="145"/>
                    <a:pt x="13" y="115"/>
                    <a:pt x="9" y="88"/>
                  </a:cubicBezTo>
                  <a:close/>
                  <a:moveTo>
                    <a:pt x="37" y="61"/>
                  </a:moveTo>
                  <a:cubicBezTo>
                    <a:pt x="38" y="69"/>
                    <a:pt x="34" y="72"/>
                    <a:pt x="31" y="77"/>
                  </a:cubicBezTo>
                  <a:cubicBezTo>
                    <a:pt x="40" y="78"/>
                    <a:pt x="42" y="66"/>
                    <a:pt x="37" y="61"/>
                  </a:cubicBezTo>
                  <a:close/>
                  <a:moveTo>
                    <a:pt x="30" y="57"/>
                  </a:moveTo>
                  <a:cubicBezTo>
                    <a:pt x="30" y="49"/>
                    <a:pt x="38" y="40"/>
                    <a:pt x="33" y="31"/>
                  </a:cubicBezTo>
                  <a:cubicBezTo>
                    <a:pt x="34" y="41"/>
                    <a:pt x="26" y="49"/>
                    <a:pt x="30" y="57"/>
                  </a:cubicBezTo>
                  <a:close/>
                  <a:moveTo>
                    <a:pt x="30" y="61"/>
                  </a:moveTo>
                  <a:cubicBezTo>
                    <a:pt x="28" y="63"/>
                    <a:pt x="27" y="72"/>
                    <a:pt x="30" y="74"/>
                  </a:cubicBezTo>
                  <a:cubicBezTo>
                    <a:pt x="33" y="70"/>
                    <a:pt x="36" y="63"/>
                    <a:pt x="30" y="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4" name="Freeform 46"/>
            <p:cNvSpPr>
              <a:spLocks noEditPoints="1"/>
            </p:cNvSpPr>
            <p:nvPr/>
          </p:nvSpPr>
          <p:spPr bwMode="auto">
            <a:xfrm>
              <a:off x="906463" y="5768975"/>
              <a:ext cx="341313" cy="323850"/>
            </a:xfrm>
            <a:custGeom>
              <a:avLst/>
              <a:gdLst>
                <a:gd name="T0" fmla="*/ 2 w 151"/>
                <a:gd name="T1" fmla="*/ 96 h 144"/>
                <a:gd name="T2" fmla="*/ 21 w 151"/>
                <a:gd name="T3" fmla="*/ 59 h 144"/>
                <a:gd name="T4" fmla="*/ 22 w 151"/>
                <a:gd name="T5" fmla="*/ 12 h 144"/>
                <a:gd name="T6" fmla="*/ 32 w 151"/>
                <a:gd name="T7" fmla="*/ 58 h 144"/>
                <a:gd name="T8" fmla="*/ 34 w 151"/>
                <a:gd name="T9" fmla="*/ 81 h 144"/>
                <a:gd name="T10" fmla="*/ 15 w 151"/>
                <a:gd name="T11" fmla="*/ 112 h 144"/>
                <a:gd name="T12" fmla="*/ 73 w 151"/>
                <a:gd name="T13" fmla="*/ 107 h 144"/>
                <a:gd name="T14" fmla="*/ 76 w 151"/>
                <a:gd name="T15" fmla="*/ 131 h 144"/>
                <a:gd name="T16" fmla="*/ 151 w 151"/>
                <a:gd name="T17" fmla="*/ 130 h 144"/>
                <a:gd name="T18" fmla="*/ 110 w 151"/>
                <a:gd name="T19" fmla="*/ 134 h 144"/>
                <a:gd name="T20" fmla="*/ 66 w 151"/>
                <a:gd name="T21" fmla="*/ 138 h 144"/>
                <a:gd name="T22" fmla="*/ 12 w 151"/>
                <a:gd name="T23" fmla="*/ 128 h 144"/>
                <a:gd name="T24" fmla="*/ 86 w 151"/>
                <a:gd name="T25" fmla="*/ 138 h 144"/>
                <a:gd name="T26" fmla="*/ 86 w 151"/>
                <a:gd name="T27" fmla="*/ 134 h 144"/>
                <a:gd name="T28" fmla="*/ 75 w 151"/>
                <a:gd name="T29" fmla="*/ 133 h 144"/>
                <a:gd name="T30" fmla="*/ 77 w 151"/>
                <a:gd name="T31" fmla="*/ 128 h 144"/>
                <a:gd name="T32" fmla="*/ 66 w 151"/>
                <a:gd name="T33" fmla="*/ 128 h 144"/>
                <a:gd name="T34" fmla="*/ 64 w 151"/>
                <a:gd name="T35" fmla="*/ 117 h 144"/>
                <a:gd name="T36" fmla="*/ 65 w 151"/>
                <a:gd name="T37" fmla="*/ 114 h 144"/>
                <a:gd name="T38" fmla="*/ 63 w 151"/>
                <a:gd name="T39" fmla="*/ 133 h 144"/>
                <a:gd name="T40" fmla="*/ 54 w 151"/>
                <a:gd name="T41" fmla="*/ 137 h 144"/>
                <a:gd name="T42" fmla="*/ 7 w 151"/>
                <a:gd name="T43" fmla="*/ 86 h 144"/>
                <a:gd name="T44" fmla="*/ 41 w 151"/>
                <a:gd name="T45" fmla="*/ 139 h 144"/>
                <a:gd name="T46" fmla="*/ 92 w 151"/>
                <a:gd name="T47" fmla="*/ 138 h 144"/>
                <a:gd name="T48" fmla="*/ 41 w 151"/>
                <a:gd name="T49" fmla="*/ 137 h 144"/>
                <a:gd name="T50" fmla="*/ 26 w 151"/>
                <a:gd name="T51" fmla="*/ 65 h 144"/>
                <a:gd name="T52" fmla="*/ 32 w 151"/>
                <a:gd name="T53" fmla="*/ 64 h 144"/>
                <a:gd name="T54" fmla="*/ 26 w 151"/>
                <a:gd name="T55" fmla="*/ 72 h 144"/>
                <a:gd name="T56" fmla="*/ 33 w 151"/>
                <a:gd name="T57" fmla="*/ 80 h 144"/>
                <a:gd name="T58" fmla="*/ 38 w 151"/>
                <a:gd name="T59" fmla="*/ 73 h 144"/>
                <a:gd name="T60" fmla="*/ 28 w 151"/>
                <a:gd name="T61" fmla="*/ 78 h 144"/>
                <a:gd name="T62" fmla="*/ 34 w 151"/>
                <a:gd name="T63" fmla="*/ 61 h 144"/>
                <a:gd name="T64" fmla="*/ 18 w 151"/>
                <a:gd name="T65" fmla="*/ 2 h 144"/>
                <a:gd name="T66" fmla="*/ 31 w 151"/>
                <a:gd name="T67" fmla="*/ 32 h 144"/>
                <a:gd name="T68" fmla="*/ 27 w 151"/>
                <a:gd name="T69" fmla="*/ 58 h 144"/>
                <a:gd name="T70" fmla="*/ 28 w 151"/>
                <a:gd name="T71" fmla="*/ 42 h 144"/>
                <a:gd name="T72" fmla="*/ 21 w 151"/>
                <a:gd name="T73" fmla="*/ 61 h 144"/>
                <a:gd name="T74" fmla="*/ 7 w 151"/>
                <a:gd name="T75" fmla="*/ 86 h 144"/>
                <a:gd name="T76" fmla="*/ 110 w 151"/>
                <a:gd name="T77" fmla="*/ 131 h 144"/>
                <a:gd name="T78" fmla="*/ 121 w 151"/>
                <a:gd name="T79" fmla="*/ 123 h 144"/>
                <a:gd name="T80" fmla="*/ 67 w 151"/>
                <a:gd name="T81" fmla="*/ 127 h 144"/>
                <a:gd name="T82" fmla="*/ 74 w 151"/>
                <a:gd name="T83" fmla="*/ 118 h 144"/>
                <a:gd name="T84" fmla="*/ 64 w 151"/>
                <a:gd name="T85" fmla="*/ 118 h 144"/>
                <a:gd name="T86" fmla="*/ 75 w 151"/>
                <a:gd name="T87" fmla="*/ 118 h 144"/>
                <a:gd name="T88" fmla="*/ 70 w 151"/>
                <a:gd name="T89" fmla="*/ 114 h 144"/>
                <a:gd name="T90" fmla="*/ 79 w 151"/>
                <a:gd name="T91" fmla="*/ 120 h 144"/>
                <a:gd name="T92" fmla="*/ 122 w 151"/>
                <a:gd name="T93" fmla="*/ 122 h 144"/>
                <a:gd name="T94" fmla="*/ 123 w 151"/>
                <a:gd name="T95" fmla="*/ 125 h 144"/>
                <a:gd name="T96" fmla="*/ 122 w 151"/>
                <a:gd name="T97" fmla="*/ 122 h 144"/>
                <a:gd name="T98" fmla="*/ 81 w 151"/>
                <a:gd name="T99" fmla="*/ 114 h 144"/>
                <a:gd name="T100" fmla="*/ 32 w 151"/>
                <a:gd name="T101" fmla="*/ 74 h 144"/>
                <a:gd name="T102" fmla="*/ 28 w 151"/>
                <a:gd name="T103" fmla="*/ 63 h 144"/>
                <a:gd name="T104" fmla="*/ 28 w 151"/>
                <a:gd name="T105" fmla="*/ 63 h 144"/>
                <a:gd name="T106" fmla="*/ 29 w 151"/>
                <a:gd name="T107" fmla="*/ 4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1" h="144">
                  <a:moveTo>
                    <a:pt x="47" y="144"/>
                  </a:moveTo>
                  <a:cubicBezTo>
                    <a:pt x="46" y="144"/>
                    <a:pt x="46" y="144"/>
                    <a:pt x="46" y="144"/>
                  </a:cubicBezTo>
                  <a:cubicBezTo>
                    <a:pt x="32" y="144"/>
                    <a:pt x="19" y="139"/>
                    <a:pt x="11" y="129"/>
                  </a:cubicBezTo>
                  <a:cubicBezTo>
                    <a:pt x="3" y="121"/>
                    <a:pt x="0" y="109"/>
                    <a:pt x="2" y="96"/>
                  </a:cubicBezTo>
                  <a:cubicBezTo>
                    <a:pt x="3" y="90"/>
                    <a:pt x="6" y="84"/>
                    <a:pt x="10" y="79"/>
                  </a:cubicBezTo>
                  <a:cubicBezTo>
                    <a:pt x="13" y="73"/>
                    <a:pt x="17" y="68"/>
                    <a:pt x="1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9" y="60"/>
                    <a:pt x="20" y="59"/>
                    <a:pt x="21" y="59"/>
                  </a:cubicBezTo>
                  <a:cubicBezTo>
                    <a:pt x="21" y="59"/>
                    <a:pt x="22" y="59"/>
                    <a:pt x="23" y="59"/>
                  </a:cubicBezTo>
                  <a:cubicBezTo>
                    <a:pt x="23" y="53"/>
                    <a:pt x="24" y="47"/>
                    <a:pt x="26" y="41"/>
                  </a:cubicBezTo>
                  <a:cubicBezTo>
                    <a:pt x="28" y="35"/>
                    <a:pt x="30" y="30"/>
                    <a:pt x="29" y="24"/>
                  </a:cubicBezTo>
                  <a:cubicBezTo>
                    <a:pt x="28" y="19"/>
                    <a:pt x="25" y="15"/>
                    <a:pt x="22" y="12"/>
                  </a:cubicBezTo>
                  <a:cubicBezTo>
                    <a:pt x="19" y="8"/>
                    <a:pt x="16" y="5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5" y="8"/>
                    <a:pt x="40" y="37"/>
                    <a:pt x="32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7" y="61"/>
                    <a:pt x="39" y="61"/>
                    <a:pt x="40" y="63"/>
                  </a:cubicBezTo>
                  <a:cubicBezTo>
                    <a:pt x="43" y="72"/>
                    <a:pt x="37" y="78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28" y="81"/>
                    <a:pt x="23" y="79"/>
                    <a:pt x="22" y="76"/>
                  </a:cubicBezTo>
                  <a:cubicBezTo>
                    <a:pt x="21" y="75"/>
                    <a:pt x="21" y="73"/>
                    <a:pt x="21" y="71"/>
                  </a:cubicBezTo>
                  <a:cubicBezTo>
                    <a:pt x="12" y="82"/>
                    <a:pt x="10" y="98"/>
                    <a:pt x="15" y="112"/>
                  </a:cubicBezTo>
                  <a:cubicBezTo>
                    <a:pt x="20" y="127"/>
                    <a:pt x="32" y="135"/>
                    <a:pt x="46" y="135"/>
                  </a:cubicBezTo>
                  <a:cubicBezTo>
                    <a:pt x="51" y="135"/>
                    <a:pt x="56" y="134"/>
                    <a:pt x="61" y="133"/>
                  </a:cubicBezTo>
                  <a:cubicBezTo>
                    <a:pt x="58" y="128"/>
                    <a:pt x="57" y="122"/>
                    <a:pt x="60" y="116"/>
                  </a:cubicBezTo>
                  <a:cubicBezTo>
                    <a:pt x="63" y="111"/>
                    <a:pt x="68" y="107"/>
                    <a:pt x="73" y="107"/>
                  </a:cubicBezTo>
                  <a:cubicBezTo>
                    <a:pt x="75" y="107"/>
                    <a:pt x="79" y="108"/>
                    <a:pt x="83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4" y="122"/>
                    <a:pt x="81" y="126"/>
                    <a:pt x="77" y="130"/>
                  </a:cubicBezTo>
                  <a:cubicBezTo>
                    <a:pt x="77" y="130"/>
                    <a:pt x="77" y="131"/>
                    <a:pt x="76" y="131"/>
                  </a:cubicBezTo>
                  <a:cubicBezTo>
                    <a:pt x="78" y="132"/>
                    <a:pt x="80" y="132"/>
                    <a:pt x="82" y="132"/>
                  </a:cubicBezTo>
                  <a:cubicBezTo>
                    <a:pt x="90" y="132"/>
                    <a:pt x="98" y="129"/>
                    <a:pt x="107" y="125"/>
                  </a:cubicBezTo>
                  <a:cubicBezTo>
                    <a:pt x="115" y="122"/>
                    <a:pt x="123" y="119"/>
                    <a:pt x="131" y="119"/>
                  </a:cubicBezTo>
                  <a:cubicBezTo>
                    <a:pt x="139" y="119"/>
                    <a:pt x="146" y="123"/>
                    <a:pt x="151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6" y="127"/>
                    <a:pt x="142" y="124"/>
                    <a:pt x="136" y="124"/>
                  </a:cubicBezTo>
                  <a:cubicBezTo>
                    <a:pt x="126" y="124"/>
                    <a:pt x="115" y="131"/>
                    <a:pt x="112" y="132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05" y="137"/>
                    <a:pt x="99" y="139"/>
                    <a:pt x="90" y="139"/>
                  </a:cubicBezTo>
                  <a:cubicBezTo>
                    <a:pt x="86" y="139"/>
                    <a:pt x="82" y="139"/>
                    <a:pt x="78" y="139"/>
                  </a:cubicBezTo>
                  <a:cubicBezTo>
                    <a:pt x="74" y="138"/>
                    <a:pt x="70" y="138"/>
                    <a:pt x="66" y="138"/>
                  </a:cubicBezTo>
                  <a:cubicBezTo>
                    <a:pt x="58" y="138"/>
                    <a:pt x="52" y="140"/>
                    <a:pt x="47" y="144"/>
                  </a:cubicBezTo>
                  <a:close/>
                  <a:moveTo>
                    <a:pt x="7" y="86"/>
                  </a:moveTo>
                  <a:cubicBezTo>
                    <a:pt x="5" y="89"/>
                    <a:pt x="4" y="93"/>
                    <a:pt x="3" y="96"/>
                  </a:cubicBezTo>
                  <a:cubicBezTo>
                    <a:pt x="2" y="109"/>
                    <a:pt x="5" y="120"/>
                    <a:pt x="12" y="128"/>
                  </a:cubicBezTo>
                  <a:cubicBezTo>
                    <a:pt x="20" y="137"/>
                    <a:pt x="32" y="142"/>
                    <a:pt x="46" y="142"/>
                  </a:cubicBezTo>
                  <a:cubicBezTo>
                    <a:pt x="51" y="138"/>
                    <a:pt x="57" y="136"/>
                    <a:pt x="66" y="136"/>
                  </a:cubicBezTo>
                  <a:cubicBezTo>
                    <a:pt x="70" y="136"/>
                    <a:pt x="74" y="137"/>
                    <a:pt x="78" y="137"/>
                  </a:cubicBezTo>
                  <a:cubicBezTo>
                    <a:pt x="81" y="137"/>
                    <a:pt x="83" y="138"/>
                    <a:pt x="86" y="138"/>
                  </a:cubicBezTo>
                  <a:cubicBezTo>
                    <a:pt x="84" y="137"/>
                    <a:pt x="83" y="136"/>
                    <a:pt x="81" y="135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3" y="134"/>
                    <a:pt x="84" y="134"/>
                    <a:pt x="86" y="134"/>
                  </a:cubicBezTo>
                  <a:cubicBezTo>
                    <a:pt x="92" y="134"/>
                    <a:pt x="99" y="131"/>
                    <a:pt x="105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97" y="131"/>
                    <a:pt x="89" y="133"/>
                    <a:pt x="82" y="133"/>
                  </a:cubicBezTo>
                  <a:cubicBezTo>
                    <a:pt x="79" y="133"/>
                    <a:pt x="77" y="133"/>
                    <a:pt x="75" y="133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5" y="131"/>
                    <a:pt x="76" y="130"/>
                    <a:pt x="76" y="129"/>
                  </a:cubicBezTo>
                  <a:cubicBezTo>
                    <a:pt x="77" y="129"/>
                    <a:pt x="77" y="128"/>
                    <a:pt x="77" y="128"/>
                  </a:cubicBezTo>
                  <a:cubicBezTo>
                    <a:pt x="76" y="129"/>
                    <a:pt x="74" y="130"/>
                    <a:pt x="72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8" y="130"/>
                    <a:pt x="67" y="129"/>
                    <a:pt x="66" y="128"/>
                  </a:cubicBezTo>
                  <a:cubicBezTo>
                    <a:pt x="65" y="128"/>
                    <a:pt x="64" y="127"/>
                    <a:pt x="63" y="127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6" y="117"/>
                    <a:pt x="68" y="115"/>
                    <a:pt x="68" y="114"/>
                  </a:cubicBezTo>
                  <a:cubicBezTo>
                    <a:pt x="68" y="114"/>
                    <a:pt x="68" y="114"/>
                    <a:pt x="66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0"/>
                    <a:pt x="69" y="109"/>
                    <a:pt x="71" y="109"/>
                  </a:cubicBezTo>
                  <a:cubicBezTo>
                    <a:pt x="67" y="110"/>
                    <a:pt x="64" y="113"/>
                    <a:pt x="62" y="117"/>
                  </a:cubicBezTo>
                  <a:cubicBezTo>
                    <a:pt x="59" y="122"/>
                    <a:pt x="59" y="128"/>
                    <a:pt x="63" y="133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59" y="135"/>
                    <a:pt x="56" y="136"/>
                    <a:pt x="54" y="136"/>
                  </a:cubicBezTo>
                  <a:cubicBezTo>
                    <a:pt x="54" y="137"/>
                    <a:pt x="54" y="137"/>
                    <a:pt x="54" y="137"/>
                  </a:cubicBezTo>
                  <a:cubicBezTo>
                    <a:pt x="49" y="139"/>
                    <a:pt x="44" y="140"/>
                    <a:pt x="39" y="140"/>
                  </a:cubicBezTo>
                  <a:cubicBezTo>
                    <a:pt x="29" y="140"/>
                    <a:pt x="19" y="135"/>
                    <a:pt x="13" y="127"/>
                  </a:cubicBezTo>
                  <a:cubicBezTo>
                    <a:pt x="5" y="116"/>
                    <a:pt x="2" y="103"/>
                    <a:pt x="6" y="89"/>
                  </a:cubicBezTo>
                  <a:lnTo>
                    <a:pt x="7" y="86"/>
                  </a:lnTo>
                  <a:close/>
                  <a:moveTo>
                    <a:pt x="7" y="93"/>
                  </a:moveTo>
                  <a:cubicBezTo>
                    <a:pt x="4" y="105"/>
                    <a:pt x="7" y="117"/>
                    <a:pt x="14" y="126"/>
                  </a:cubicBezTo>
                  <a:cubicBezTo>
                    <a:pt x="21" y="135"/>
                    <a:pt x="3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16" y="139"/>
                    <a:pt x="10" y="113"/>
                    <a:pt x="7" y="93"/>
                  </a:cubicBezTo>
                  <a:close/>
                  <a:moveTo>
                    <a:pt x="108" y="133"/>
                  </a:moveTo>
                  <a:cubicBezTo>
                    <a:pt x="106" y="133"/>
                    <a:pt x="104" y="134"/>
                    <a:pt x="102" y="135"/>
                  </a:cubicBezTo>
                  <a:cubicBezTo>
                    <a:pt x="99" y="136"/>
                    <a:pt x="95" y="137"/>
                    <a:pt x="92" y="138"/>
                  </a:cubicBezTo>
                  <a:cubicBezTo>
                    <a:pt x="99" y="138"/>
                    <a:pt x="104" y="136"/>
                    <a:pt x="108" y="133"/>
                  </a:cubicBezTo>
                  <a:close/>
                  <a:moveTo>
                    <a:pt x="7" y="86"/>
                  </a:moveTo>
                  <a:cubicBezTo>
                    <a:pt x="7" y="89"/>
                    <a:pt x="7" y="89"/>
                    <a:pt x="7" y="89"/>
                  </a:cubicBezTo>
                  <a:cubicBezTo>
                    <a:pt x="12" y="114"/>
                    <a:pt x="17" y="137"/>
                    <a:pt x="41" y="137"/>
                  </a:cubicBezTo>
                  <a:cubicBezTo>
                    <a:pt x="43" y="137"/>
                    <a:pt x="45" y="137"/>
                    <a:pt x="48" y="137"/>
                  </a:cubicBezTo>
                  <a:cubicBezTo>
                    <a:pt x="32" y="137"/>
                    <a:pt x="19" y="128"/>
                    <a:pt x="13" y="113"/>
                  </a:cubicBezTo>
                  <a:cubicBezTo>
                    <a:pt x="7" y="96"/>
                    <a:pt x="12" y="77"/>
                    <a:pt x="23" y="67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3"/>
                    <a:pt x="27" y="62"/>
                    <a:pt x="27" y="62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1" y="63"/>
                    <a:pt x="32" y="64"/>
                  </a:cubicBezTo>
                  <a:cubicBezTo>
                    <a:pt x="33" y="68"/>
                    <a:pt x="30" y="73"/>
                    <a:pt x="29" y="75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7" y="75"/>
                    <a:pt x="26" y="74"/>
                    <a:pt x="26" y="72"/>
                  </a:cubicBezTo>
                  <a:cubicBezTo>
                    <a:pt x="25" y="70"/>
                    <a:pt x="26" y="68"/>
                    <a:pt x="26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2" y="71"/>
                    <a:pt x="22" y="73"/>
                    <a:pt x="23" y="75"/>
                  </a:cubicBezTo>
                  <a:cubicBezTo>
                    <a:pt x="24" y="78"/>
                    <a:pt x="28" y="80"/>
                    <a:pt x="33" y="80"/>
                  </a:cubicBezTo>
                  <a:cubicBezTo>
                    <a:pt x="36" y="77"/>
                    <a:pt x="41" y="71"/>
                    <a:pt x="39" y="64"/>
                  </a:cubicBezTo>
                  <a:cubicBezTo>
                    <a:pt x="38" y="63"/>
                    <a:pt x="37" y="62"/>
                    <a:pt x="35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8" y="64"/>
                    <a:pt x="39" y="69"/>
                    <a:pt x="38" y="73"/>
                  </a:cubicBezTo>
                  <a:cubicBezTo>
                    <a:pt x="36" y="77"/>
                    <a:pt x="34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29" y="7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30" y="75"/>
                    <a:pt x="31" y="74"/>
                  </a:cubicBezTo>
                  <a:cubicBezTo>
                    <a:pt x="33" y="71"/>
                    <a:pt x="35" y="68"/>
                    <a:pt x="34" y="6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1"/>
                    <a:pt x="31" y="60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8" y="39"/>
                    <a:pt x="34" y="10"/>
                    <a:pt x="18" y="2"/>
                  </a:cubicBezTo>
                  <a:cubicBezTo>
                    <a:pt x="18" y="5"/>
                    <a:pt x="20" y="8"/>
                    <a:pt x="23" y="11"/>
                  </a:cubicBezTo>
                  <a:cubicBezTo>
                    <a:pt x="26" y="14"/>
                    <a:pt x="29" y="18"/>
                    <a:pt x="30" y="24"/>
                  </a:cubicBezTo>
                  <a:cubicBezTo>
                    <a:pt x="30" y="26"/>
                    <a:pt x="30" y="28"/>
                    <a:pt x="30" y="30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5" y="38"/>
                    <a:pt x="33" y="44"/>
                    <a:pt x="31" y="49"/>
                  </a:cubicBezTo>
                  <a:cubicBezTo>
                    <a:pt x="30" y="52"/>
                    <a:pt x="29" y="55"/>
                    <a:pt x="29" y="58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3"/>
                    <a:pt x="26" y="49"/>
                    <a:pt x="28" y="44"/>
                  </a:cubicBezTo>
                  <a:cubicBezTo>
                    <a:pt x="29" y="40"/>
                    <a:pt x="31" y="36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5"/>
                    <a:pt x="29" y="38"/>
                    <a:pt x="28" y="42"/>
                  </a:cubicBezTo>
                  <a:cubicBezTo>
                    <a:pt x="26" y="47"/>
                    <a:pt x="24" y="53"/>
                    <a:pt x="24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3" y="61"/>
                    <a:pt x="22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0" y="61"/>
                    <a:pt x="20" y="61"/>
                    <a:pt x="19" y="62"/>
                  </a:cubicBezTo>
                  <a:cubicBezTo>
                    <a:pt x="18" y="69"/>
                    <a:pt x="14" y="74"/>
                    <a:pt x="11" y="79"/>
                  </a:cubicBezTo>
                  <a:cubicBezTo>
                    <a:pt x="10" y="82"/>
                    <a:pt x="8" y="84"/>
                    <a:pt x="7" y="86"/>
                  </a:cubicBezTo>
                  <a:close/>
                  <a:moveTo>
                    <a:pt x="85" y="136"/>
                  </a:moveTo>
                  <a:cubicBezTo>
                    <a:pt x="86" y="136"/>
                    <a:pt x="87" y="137"/>
                    <a:pt x="89" y="137"/>
                  </a:cubicBezTo>
                  <a:cubicBezTo>
                    <a:pt x="93" y="137"/>
                    <a:pt x="97" y="135"/>
                    <a:pt x="101" y="133"/>
                  </a:cubicBezTo>
                  <a:cubicBezTo>
                    <a:pt x="105" y="132"/>
                    <a:pt x="108" y="131"/>
                    <a:pt x="110" y="131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3" y="129"/>
                    <a:pt x="116" y="127"/>
                    <a:pt x="118" y="126"/>
                  </a:cubicBezTo>
                  <a:cubicBezTo>
                    <a:pt x="120" y="125"/>
                    <a:pt x="122" y="125"/>
                    <a:pt x="123" y="124"/>
                  </a:cubicBezTo>
                  <a:cubicBezTo>
                    <a:pt x="122" y="124"/>
                    <a:pt x="122" y="123"/>
                    <a:pt x="121" y="123"/>
                  </a:cubicBezTo>
                  <a:cubicBezTo>
                    <a:pt x="117" y="123"/>
                    <a:pt x="111" y="126"/>
                    <a:pt x="106" y="129"/>
                  </a:cubicBezTo>
                  <a:cubicBezTo>
                    <a:pt x="99" y="132"/>
                    <a:pt x="92" y="136"/>
                    <a:pt x="85" y="136"/>
                  </a:cubicBezTo>
                  <a:close/>
                  <a:moveTo>
                    <a:pt x="64" y="126"/>
                  </a:moveTo>
                  <a:cubicBezTo>
                    <a:pt x="65" y="126"/>
                    <a:pt x="66" y="126"/>
                    <a:pt x="67" y="127"/>
                  </a:cubicBezTo>
                  <a:cubicBezTo>
                    <a:pt x="68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0" y="128"/>
                    <a:pt x="71" y="128"/>
                    <a:pt x="71" y="127"/>
                  </a:cubicBezTo>
                  <a:cubicBezTo>
                    <a:pt x="72" y="125"/>
                    <a:pt x="75" y="121"/>
                    <a:pt x="74" y="118"/>
                  </a:cubicBezTo>
                  <a:cubicBezTo>
                    <a:pt x="74" y="117"/>
                    <a:pt x="73" y="116"/>
                    <a:pt x="72" y="115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6"/>
                    <a:pt x="67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lnTo>
                    <a:pt x="64" y="126"/>
                  </a:lnTo>
                  <a:close/>
                  <a:moveTo>
                    <a:pt x="75" y="116"/>
                  </a:moveTo>
                  <a:cubicBezTo>
                    <a:pt x="75" y="117"/>
                    <a:pt x="75" y="117"/>
                    <a:pt x="75" y="118"/>
                  </a:cubicBezTo>
                  <a:cubicBezTo>
                    <a:pt x="76" y="121"/>
                    <a:pt x="74" y="125"/>
                    <a:pt x="72" y="128"/>
                  </a:cubicBezTo>
                  <a:cubicBezTo>
                    <a:pt x="75" y="126"/>
                    <a:pt x="77" y="121"/>
                    <a:pt x="77" y="118"/>
                  </a:cubicBezTo>
                  <a:cubicBezTo>
                    <a:pt x="76" y="118"/>
                    <a:pt x="76" y="117"/>
                    <a:pt x="75" y="116"/>
                  </a:cubicBezTo>
                  <a:close/>
                  <a:moveTo>
                    <a:pt x="70" y="114"/>
                  </a:moveTo>
                  <a:cubicBezTo>
                    <a:pt x="72" y="114"/>
                    <a:pt x="72" y="114"/>
                    <a:pt x="72" y="114"/>
                  </a:cubicBezTo>
                  <a:cubicBezTo>
                    <a:pt x="76" y="115"/>
                    <a:pt x="78" y="117"/>
                    <a:pt x="78" y="118"/>
                  </a:cubicBezTo>
                  <a:cubicBezTo>
                    <a:pt x="79" y="121"/>
                    <a:pt x="77" y="125"/>
                    <a:pt x="74" y="128"/>
                  </a:cubicBezTo>
                  <a:cubicBezTo>
                    <a:pt x="79" y="126"/>
                    <a:pt x="79" y="122"/>
                    <a:pt x="79" y="120"/>
                  </a:cubicBezTo>
                  <a:cubicBezTo>
                    <a:pt x="79" y="116"/>
                    <a:pt x="76" y="110"/>
                    <a:pt x="72" y="110"/>
                  </a:cubicBezTo>
                  <a:cubicBezTo>
                    <a:pt x="71" y="110"/>
                    <a:pt x="69" y="111"/>
                    <a:pt x="68" y="113"/>
                  </a:cubicBezTo>
                  <a:cubicBezTo>
                    <a:pt x="69" y="113"/>
                    <a:pt x="69" y="113"/>
                    <a:pt x="70" y="114"/>
                  </a:cubicBezTo>
                  <a:close/>
                  <a:moveTo>
                    <a:pt x="122" y="122"/>
                  </a:moveTo>
                  <a:cubicBezTo>
                    <a:pt x="123" y="122"/>
                    <a:pt x="124" y="122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4"/>
                    <a:pt x="124" y="125"/>
                    <a:pt x="123" y="125"/>
                  </a:cubicBezTo>
                  <a:cubicBezTo>
                    <a:pt x="127" y="124"/>
                    <a:pt x="131" y="123"/>
                    <a:pt x="136" y="123"/>
                  </a:cubicBezTo>
                  <a:cubicBezTo>
                    <a:pt x="139" y="123"/>
                    <a:pt x="141" y="123"/>
                    <a:pt x="143" y="124"/>
                  </a:cubicBezTo>
                  <a:cubicBezTo>
                    <a:pt x="140" y="122"/>
                    <a:pt x="136" y="121"/>
                    <a:pt x="131" y="121"/>
                  </a:cubicBezTo>
                  <a:cubicBezTo>
                    <a:pt x="128" y="121"/>
                    <a:pt x="125" y="121"/>
                    <a:pt x="122" y="122"/>
                  </a:cubicBezTo>
                  <a:close/>
                  <a:moveTo>
                    <a:pt x="72" y="109"/>
                  </a:moveTo>
                  <a:cubicBezTo>
                    <a:pt x="77" y="109"/>
                    <a:pt x="81" y="115"/>
                    <a:pt x="81" y="120"/>
                  </a:cubicBezTo>
                  <a:cubicBezTo>
                    <a:pt x="81" y="121"/>
                    <a:pt x="81" y="122"/>
                    <a:pt x="81" y="123"/>
                  </a:cubicBezTo>
                  <a:cubicBezTo>
                    <a:pt x="82" y="121"/>
                    <a:pt x="82" y="118"/>
                    <a:pt x="81" y="114"/>
                  </a:cubicBezTo>
                  <a:cubicBezTo>
                    <a:pt x="79" y="110"/>
                    <a:pt x="75" y="108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lose/>
                  <a:moveTo>
                    <a:pt x="36" y="65"/>
                  </a:moveTo>
                  <a:cubicBezTo>
                    <a:pt x="36" y="69"/>
                    <a:pt x="34" y="72"/>
                    <a:pt x="32" y="74"/>
                  </a:cubicBezTo>
                  <a:cubicBezTo>
                    <a:pt x="32" y="75"/>
                    <a:pt x="31" y="76"/>
                    <a:pt x="31" y="77"/>
                  </a:cubicBezTo>
                  <a:cubicBezTo>
                    <a:pt x="34" y="77"/>
                    <a:pt x="36" y="74"/>
                    <a:pt x="36" y="73"/>
                  </a:cubicBezTo>
                  <a:cubicBezTo>
                    <a:pt x="37" y="70"/>
                    <a:pt x="37" y="67"/>
                    <a:pt x="36" y="65"/>
                  </a:cubicBezTo>
                  <a:close/>
                  <a:moveTo>
                    <a:pt x="28" y="63"/>
                  </a:moveTo>
                  <a:cubicBezTo>
                    <a:pt x="27" y="65"/>
                    <a:pt x="27" y="69"/>
                    <a:pt x="27" y="72"/>
                  </a:cubicBezTo>
                  <a:cubicBezTo>
                    <a:pt x="27" y="73"/>
                    <a:pt x="28" y="73"/>
                    <a:pt x="28" y="74"/>
                  </a:cubicBezTo>
                  <a:cubicBezTo>
                    <a:pt x="30" y="71"/>
                    <a:pt x="32" y="67"/>
                    <a:pt x="31" y="65"/>
                  </a:cubicBezTo>
                  <a:cubicBezTo>
                    <a:pt x="30" y="64"/>
                    <a:pt x="30" y="63"/>
                    <a:pt x="28" y="63"/>
                  </a:cubicBezTo>
                  <a:close/>
                  <a:moveTo>
                    <a:pt x="32" y="36"/>
                  </a:moveTo>
                  <a:cubicBezTo>
                    <a:pt x="31" y="39"/>
                    <a:pt x="30" y="42"/>
                    <a:pt x="29" y="44"/>
                  </a:cubicBezTo>
                  <a:cubicBezTo>
                    <a:pt x="28" y="48"/>
                    <a:pt x="27" y="51"/>
                    <a:pt x="28" y="55"/>
                  </a:cubicBezTo>
                  <a:cubicBezTo>
                    <a:pt x="28" y="53"/>
                    <a:pt x="29" y="51"/>
                    <a:pt x="29" y="49"/>
                  </a:cubicBezTo>
                  <a:cubicBezTo>
                    <a:pt x="31" y="45"/>
                    <a:pt x="32" y="41"/>
                    <a:pt x="32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5" name="Freeform 47"/>
            <p:cNvSpPr>
              <a:spLocks noEditPoints="1"/>
            </p:cNvSpPr>
            <p:nvPr/>
          </p:nvSpPr>
          <p:spPr bwMode="auto">
            <a:xfrm>
              <a:off x="895350" y="3316288"/>
              <a:ext cx="363538" cy="328613"/>
            </a:xfrm>
            <a:custGeom>
              <a:avLst/>
              <a:gdLst>
                <a:gd name="T0" fmla="*/ 50 w 161"/>
                <a:gd name="T1" fmla="*/ 8 h 146"/>
                <a:gd name="T2" fmla="*/ 60 w 161"/>
                <a:gd name="T3" fmla="*/ 25 h 146"/>
                <a:gd name="T4" fmla="*/ 54 w 161"/>
                <a:gd name="T5" fmla="*/ 17 h 146"/>
                <a:gd name="T6" fmla="*/ 63 w 161"/>
                <a:gd name="T7" fmla="*/ 34 h 146"/>
                <a:gd name="T8" fmla="*/ 49 w 161"/>
                <a:gd name="T9" fmla="*/ 37 h 146"/>
                <a:gd name="T10" fmla="*/ 41 w 161"/>
                <a:gd name="T11" fmla="*/ 13 h 146"/>
                <a:gd name="T12" fmla="*/ 16 w 161"/>
                <a:gd name="T13" fmla="*/ 62 h 146"/>
                <a:gd name="T14" fmla="*/ 34 w 161"/>
                <a:gd name="T15" fmla="*/ 92 h 146"/>
                <a:gd name="T16" fmla="*/ 27 w 161"/>
                <a:gd name="T17" fmla="*/ 146 h 146"/>
                <a:gd name="T18" fmla="*/ 33 w 161"/>
                <a:gd name="T19" fmla="*/ 104 h 146"/>
                <a:gd name="T20" fmla="*/ 26 w 161"/>
                <a:gd name="T21" fmla="*/ 102 h 146"/>
                <a:gd name="T22" fmla="*/ 30 w 161"/>
                <a:gd name="T23" fmla="*/ 101 h 146"/>
                <a:gd name="T24" fmla="*/ 4 w 161"/>
                <a:gd name="T25" fmla="*/ 60 h 146"/>
                <a:gd name="T26" fmla="*/ 41 w 161"/>
                <a:gd name="T27" fmla="*/ 10 h 146"/>
                <a:gd name="T28" fmla="*/ 51 w 161"/>
                <a:gd name="T29" fmla="*/ 4 h 146"/>
                <a:gd name="T30" fmla="*/ 145 w 161"/>
                <a:gd name="T31" fmla="*/ 13 h 146"/>
                <a:gd name="T32" fmla="*/ 142 w 161"/>
                <a:gd name="T33" fmla="*/ 0 h 146"/>
                <a:gd name="T34" fmla="*/ 141 w 161"/>
                <a:gd name="T35" fmla="*/ 33 h 146"/>
                <a:gd name="T36" fmla="*/ 50 w 161"/>
                <a:gd name="T37" fmla="*/ 8 h 146"/>
                <a:gd name="T38" fmla="*/ 137 w 161"/>
                <a:gd name="T39" fmla="*/ 31 h 146"/>
                <a:gd name="T40" fmla="*/ 148 w 161"/>
                <a:gd name="T41" fmla="*/ 16 h 146"/>
                <a:gd name="T42" fmla="*/ 70 w 161"/>
                <a:gd name="T43" fmla="*/ 8 h 146"/>
                <a:gd name="T44" fmla="*/ 137 w 161"/>
                <a:gd name="T45" fmla="*/ 31 h 146"/>
                <a:gd name="T46" fmla="*/ 26 w 161"/>
                <a:gd name="T47" fmla="*/ 84 h 146"/>
                <a:gd name="T48" fmla="*/ 22 w 161"/>
                <a:gd name="T49" fmla="*/ 16 h 146"/>
                <a:gd name="T50" fmla="*/ 26 w 161"/>
                <a:gd name="T51" fmla="*/ 84 h 146"/>
                <a:gd name="T52" fmla="*/ 57 w 161"/>
                <a:gd name="T53" fmla="*/ 28 h 146"/>
                <a:gd name="T54" fmla="*/ 46 w 161"/>
                <a:gd name="T55" fmla="*/ 16 h 146"/>
                <a:gd name="T56" fmla="*/ 57 w 161"/>
                <a:gd name="T57" fmla="*/ 28 h 146"/>
                <a:gd name="T58" fmla="*/ 57 w 161"/>
                <a:gd name="T59" fmla="*/ 31 h 146"/>
                <a:gd name="T60" fmla="*/ 46 w 161"/>
                <a:gd name="T61" fmla="*/ 28 h 146"/>
                <a:gd name="T62" fmla="*/ 57 w 161"/>
                <a:gd name="T63" fmla="*/ 3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1" h="146">
                  <a:moveTo>
                    <a:pt x="50" y="8"/>
                  </a:moveTo>
                  <a:cubicBezTo>
                    <a:pt x="55" y="14"/>
                    <a:pt x="53" y="20"/>
                    <a:pt x="60" y="25"/>
                  </a:cubicBezTo>
                  <a:cubicBezTo>
                    <a:pt x="62" y="23"/>
                    <a:pt x="58" y="18"/>
                    <a:pt x="54" y="17"/>
                  </a:cubicBezTo>
                  <a:cubicBezTo>
                    <a:pt x="64" y="13"/>
                    <a:pt x="65" y="25"/>
                    <a:pt x="63" y="34"/>
                  </a:cubicBezTo>
                  <a:cubicBezTo>
                    <a:pt x="59" y="36"/>
                    <a:pt x="55" y="37"/>
                    <a:pt x="49" y="37"/>
                  </a:cubicBezTo>
                  <a:cubicBezTo>
                    <a:pt x="43" y="31"/>
                    <a:pt x="43" y="19"/>
                    <a:pt x="41" y="13"/>
                  </a:cubicBezTo>
                  <a:cubicBezTo>
                    <a:pt x="14" y="14"/>
                    <a:pt x="9" y="41"/>
                    <a:pt x="16" y="62"/>
                  </a:cubicBezTo>
                  <a:cubicBezTo>
                    <a:pt x="19" y="72"/>
                    <a:pt x="30" y="81"/>
                    <a:pt x="34" y="92"/>
                  </a:cubicBezTo>
                  <a:cubicBezTo>
                    <a:pt x="41" y="111"/>
                    <a:pt x="38" y="129"/>
                    <a:pt x="27" y="146"/>
                  </a:cubicBezTo>
                  <a:cubicBezTo>
                    <a:pt x="28" y="137"/>
                    <a:pt x="39" y="121"/>
                    <a:pt x="33" y="104"/>
                  </a:cubicBezTo>
                  <a:cubicBezTo>
                    <a:pt x="31" y="102"/>
                    <a:pt x="29" y="102"/>
                    <a:pt x="26" y="102"/>
                  </a:cubicBezTo>
                  <a:cubicBezTo>
                    <a:pt x="26" y="100"/>
                    <a:pt x="28" y="101"/>
                    <a:pt x="30" y="101"/>
                  </a:cubicBezTo>
                  <a:cubicBezTo>
                    <a:pt x="28" y="89"/>
                    <a:pt x="7" y="79"/>
                    <a:pt x="4" y="60"/>
                  </a:cubicBezTo>
                  <a:cubicBezTo>
                    <a:pt x="1" y="34"/>
                    <a:pt x="12" y="6"/>
                    <a:pt x="41" y="10"/>
                  </a:cubicBezTo>
                  <a:cubicBezTo>
                    <a:pt x="45" y="9"/>
                    <a:pt x="47" y="5"/>
                    <a:pt x="51" y="4"/>
                  </a:cubicBezTo>
                  <a:cubicBezTo>
                    <a:pt x="86" y="1"/>
                    <a:pt x="128" y="46"/>
                    <a:pt x="145" y="13"/>
                  </a:cubicBezTo>
                  <a:cubicBezTo>
                    <a:pt x="146" y="6"/>
                    <a:pt x="144" y="3"/>
                    <a:pt x="142" y="0"/>
                  </a:cubicBezTo>
                  <a:cubicBezTo>
                    <a:pt x="161" y="2"/>
                    <a:pt x="149" y="29"/>
                    <a:pt x="141" y="33"/>
                  </a:cubicBezTo>
                  <a:cubicBezTo>
                    <a:pt x="111" y="47"/>
                    <a:pt x="71" y="4"/>
                    <a:pt x="50" y="8"/>
                  </a:cubicBezTo>
                  <a:close/>
                  <a:moveTo>
                    <a:pt x="137" y="31"/>
                  </a:moveTo>
                  <a:cubicBezTo>
                    <a:pt x="142" y="29"/>
                    <a:pt x="151" y="17"/>
                    <a:pt x="148" y="16"/>
                  </a:cubicBezTo>
                  <a:cubicBezTo>
                    <a:pt x="130" y="43"/>
                    <a:pt x="93" y="14"/>
                    <a:pt x="70" y="8"/>
                  </a:cubicBezTo>
                  <a:cubicBezTo>
                    <a:pt x="87" y="21"/>
                    <a:pt x="105" y="33"/>
                    <a:pt x="137" y="31"/>
                  </a:cubicBezTo>
                  <a:close/>
                  <a:moveTo>
                    <a:pt x="26" y="84"/>
                  </a:moveTo>
                  <a:cubicBezTo>
                    <a:pt x="10" y="71"/>
                    <a:pt x="7" y="27"/>
                    <a:pt x="22" y="16"/>
                  </a:cubicBezTo>
                  <a:cubicBezTo>
                    <a:pt x="0" y="29"/>
                    <a:pt x="5" y="78"/>
                    <a:pt x="26" y="84"/>
                  </a:cubicBezTo>
                  <a:close/>
                  <a:moveTo>
                    <a:pt x="57" y="28"/>
                  </a:moveTo>
                  <a:cubicBezTo>
                    <a:pt x="55" y="22"/>
                    <a:pt x="53" y="16"/>
                    <a:pt x="46" y="16"/>
                  </a:cubicBezTo>
                  <a:cubicBezTo>
                    <a:pt x="46" y="23"/>
                    <a:pt x="50" y="27"/>
                    <a:pt x="57" y="28"/>
                  </a:cubicBezTo>
                  <a:close/>
                  <a:moveTo>
                    <a:pt x="57" y="31"/>
                  </a:moveTo>
                  <a:cubicBezTo>
                    <a:pt x="51" y="33"/>
                    <a:pt x="49" y="24"/>
                    <a:pt x="46" y="28"/>
                  </a:cubicBezTo>
                  <a:cubicBezTo>
                    <a:pt x="47" y="31"/>
                    <a:pt x="56" y="40"/>
                    <a:pt x="57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6" name="Freeform 48"/>
            <p:cNvSpPr>
              <a:spLocks noEditPoints="1"/>
            </p:cNvSpPr>
            <p:nvPr/>
          </p:nvSpPr>
          <p:spPr bwMode="auto">
            <a:xfrm>
              <a:off x="903288" y="3313113"/>
              <a:ext cx="336550" cy="338138"/>
            </a:xfrm>
            <a:custGeom>
              <a:avLst/>
              <a:gdLst>
                <a:gd name="T0" fmla="*/ 81 w 150"/>
                <a:gd name="T1" fmla="*/ 22 h 150"/>
                <a:gd name="T2" fmla="*/ 52 w 150"/>
                <a:gd name="T3" fmla="*/ 17 h 150"/>
                <a:gd name="T4" fmla="*/ 60 w 150"/>
                <a:gd name="T5" fmla="*/ 35 h 150"/>
                <a:gd name="T6" fmla="*/ 45 w 150"/>
                <a:gd name="T7" fmla="*/ 39 h 150"/>
                <a:gd name="T8" fmla="*/ 39 w 150"/>
                <a:gd name="T9" fmla="*/ 20 h 150"/>
                <a:gd name="T10" fmla="*/ 14 w 150"/>
                <a:gd name="T11" fmla="*/ 63 h 150"/>
                <a:gd name="T12" fmla="*/ 25 w 150"/>
                <a:gd name="T13" fmla="*/ 148 h 150"/>
                <a:gd name="T14" fmla="*/ 26 w 150"/>
                <a:gd name="T15" fmla="*/ 137 h 150"/>
                <a:gd name="T16" fmla="*/ 23 w 150"/>
                <a:gd name="T17" fmla="*/ 104 h 150"/>
                <a:gd name="T18" fmla="*/ 26 w 150"/>
                <a:gd name="T19" fmla="*/ 101 h 150"/>
                <a:gd name="T20" fmla="*/ 1 w 150"/>
                <a:gd name="T21" fmla="*/ 61 h 150"/>
                <a:gd name="T22" fmla="*/ 38 w 150"/>
                <a:gd name="T23" fmla="*/ 10 h 150"/>
                <a:gd name="T24" fmla="*/ 91 w 150"/>
                <a:gd name="T25" fmla="*/ 16 h 150"/>
                <a:gd name="T26" fmla="*/ 139 w 150"/>
                <a:gd name="T27" fmla="*/ 2 h 150"/>
                <a:gd name="T28" fmla="*/ 150 w 150"/>
                <a:gd name="T29" fmla="*/ 12 h 150"/>
                <a:gd name="T30" fmla="*/ 82 w 150"/>
                <a:gd name="T31" fmla="*/ 20 h 150"/>
                <a:gd name="T32" fmla="*/ 141 w 150"/>
                <a:gd name="T33" fmla="*/ 2 h 150"/>
                <a:gd name="T34" fmla="*/ 143 w 150"/>
                <a:gd name="T35" fmla="*/ 14 h 150"/>
                <a:gd name="T36" fmla="*/ 44 w 150"/>
                <a:gd name="T37" fmla="*/ 9 h 150"/>
                <a:gd name="T38" fmla="*/ 38 w 150"/>
                <a:gd name="T39" fmla="*/ 12 h 150"/>
                <a:gd name="T40" fmla="*/ 2 w 150"/>
                <a:gd name="T41" fmla="*/ 60 h 150"/>
                <a:gd name="T42" fmla="*/ 28 w 150"/>
                <a:gd name="T43" fmla="*/ 102 h 150"/>
                <a:gd name="T44" fmla="*/ 30 w 150"/>
                <a:gd name="T45" fmla="*/ 104 h 150"/>
                <a:gd name="T46" fmla="*/ 32 w 150"/>
                <a:gd name="T47" fmla="*/ 116 h 150"/>
                <a:gd name="T48" fmla="*/ 31 w 150"/>
                <a:gd name="T49" fmla="*/ 93 h 150"/>
                <a:gd name="T50" fmla="*/ 11 w 150"/>
                <a:gd name="T51" fmla="*/ 61 h 150"/>
                <a:gd name="T52" fmla="*/ 23 w 150"/>
                <a:gd name="T53" fmla="*/ 85 h 150"/>
                <a:gd name="T54" fmla="*/ 19 w 150"/>
                <a:gd name="T55" fmla="*/ 17 h 150"/>
                <a:gd name="T56" fmla="*/ 39 w 150"/>
                <a:gd name="T57" fmla="*/ 13 h 150"/>
                <a:gd name="T58" fmla="*/ 42 w 150"/>
                <a:gd name="T59" fmla="*/ 29 h 150"/>
                <a:gd name="T60" fmla="*/ 48 w 150"/>
                <a:gd name="T61" fmla="*/ 29 h 150"/>
                <a:gd name="T62" fmla="*/ 55 w 150"/>
                <a:gd name="T63" fmla="*/ 32 h 150"/>
                <a:gd name="T64" fmla="*/ 42 w 150"/>
                <a:gd name="T65" fmla="*/ 30 h 150"/>
                <a:gd name="T66" fmla="*/ 60 w 150"/>
                <a:gd name="T67" fmla="*/ 27 h 150"/>
                <a:gd name="T68" fmla="*/ 58 w 150"/>
                <a:gd name="T69" fmla="*/ 25 h 150"/>
                <a:gd name="T70" fmla="*/ 56 w 150"/>
                <a:gd name="T71" fmla="*/ 27 h 150"/>
                <a:gd name="T72" fmla="*/ 50 w 150"/>
                <a:gd name="T73" fmla="*/ 18 h 150"/>
                <a:gd name="T74" fmla="*/ 45 w 150"/>
                <a:gd name="T75" fmla="*/ 9 h 150"/>
                <a:gd name="T76" fmla="*/ 57 w 150"/>
                <a:gd name="T77" fmla="*/ 25 h 150"/>
                <a:gd name="T78" fmla="*/ 53 w 150"/>
                <a:gd name="T79" fmla="*/ 33 h 150"/>
                <a:gd name="T80" fmla="*/ 44 w 150"/>
                <a:gd name="T81" fmla="*/ 29 h 150"/>
                <a:gd name="T82" fmla="*/ 8 w 150"/>
                <a:gd name="T83" fmla="*/ 46 h 150"/>
                <a:gd name="T84" fmla="*/ 146 w 150"/>
                <a:gd name="T85" fmla="*/ 18 h 150"/>
                <a:gd name="T86" fmla="*/ 134 w 150"/>
                <a:gd name="T87" fmla="*/ 33 h 150"/>
                <a:gd name="T88" fmla="*/ 67 w 150"/>
                <a:gd name="T89" fmla="*/ 9 h 150"/>
                <a:gd name="T90" fmla="*/ 145 w 150"/>
                <a:gd name="T91" fmla="*/ 16 h 150"/>
                <a:gd name="T92" fmla="*/ 133 w 150"/>
                <a:gd name="T93" fmla="*/ 31 h 150"/>
                <a:gd name="T94" fmla="*/ 71 w 150"/>
                <a:gd name="T95" fmla="*/ 11 h 150"/>
                <a:gd name="T96" fmla="*/ 54 w 150"/>
                <a:gd name="T97" fmla="*/ 30 h 150"/>
                <a:gd name="T98" fmla="*/ 43 w 150"/>
                <a:gd name="T99" fmla="*/ 16 h 150"/>
                <a:gd name="T100" fmla="*/ 43 w 150"/>
                <a:gd name="T101" fmla="*/ 1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0" h="150">
                  <a:moveTo>
                    <a:pt x="150" y="12"/>
                  </a:moveTo>
                  <a:cubicBezTo>
                    <a:pt x="150" y="20"/>
                    <a:pt x="143" y="32"/>
                    <a:pt x="138" y="34"/>
                  </a:cubicBezTo>
                  <a:cubicBezTo>
                    <a:pt x="120" y="43"/>
                    <a:pt x="99" y="32"/>
                    <a:pt x="81" y="22"/>
                  </a:cubicBezTo>
                  <a:cubicBezTo>
                    <a:pt x="69" y="15"/>
                    <a:pt x="57" y="9"/>
                    <a:pt x="48" y="10"/>
                  </a:cubicBezTo>
                  <a:cubicBezTo>
                    <a:pt x="50" y="12"/>
                    <a:pt x="51" y="15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4" y="16"/>
                    <a:pt x="56" y="16"/>
                    <a:pt x="58" y="17"/>
                  </a:cubicBezTo>
                  <a:cubicBezTo>
                    <a:pt x="61" y="19"/>
                    <a:pt x="61" y="24"/>
                    <a:pt x="61" y="27"/>
                  </a:cubicBezTo>
                  <a:cubicBezTo>
                    <a:pt x="61" y="30"/>
                    <a:pt x="61" y="33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38"/>
                    <a:pt x="52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1" y="34"/>
                    <a:pt x="40" y="26"/>
                    <a:pt x="39" y="20"/>
                  </a:cubicBezTo>
                  <a:cubicBezTo>
                    <a:pt x="39" y="18"/>
                    <a:pt x="38" y="16"/>
                    <a:pt x="38" y="14"/>
                  </a:cubicBezTo>
                  <a:cubicBezTo>
                    <a:pt x="21" y="15"/>
                    <a:pt x="11" y="27"/>
                    <a:pt x="11" y="47"/>
                  </a:cubicBezTo>
                  <a:cubicBezTo>
                    <a:pt x="11" y="52"/>
                    <a:pt x="12" y="58"/>
                    <a:pt x="14" y="63"/>
                  </a:cubicBezTo>
                  <a:cubicBezTo>
                    <a:pt x="15" y="68"/>
                    <a:pt x="18" y="72"/>
                    <a:pt x="22" y="77"/>
                  </a:cubicBezTo>
                  <a:cubicBezTo>
                    <a:pt x="26" y="82"/>
                    <a:pt x="30" y="87"/>
                    <a:pt x="32" y="93"/>
                  </a:cubicBezTo>
                  <a:cubicBezTo>
                    <a:pt x="39" y="111"/>
                    <a:pt x="36" y="130"/>
                    <a:pt x="25" y="148"/>
                  </a:cubicBezTo>
                  <a:cubicBezTo>
                    <a:pt x="23" y="150"/>
                    <a:pt x="23" y="150"/>
                    <a:pt x="23" y="150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4" y="144"/>
                    <a:pt x="25" y="141"/>
                    <a:pt x="26" y="137"/>
                  </a:cubicBezTo>
                  <a:cubicBezTo>
                    <a:pt x="28" y="131"/>
                    <a:pt x="31" y="123"/>
                    <a:pt x="31" y="116"/>
                  </a:cubicBezTo>
                  <a:cubicBezTo>
                    <a:pt x="31" y="112"/>
                    <a:pt x="30" y="108"/>
                    <a:pt x="29" y="105"/>
                  </a:cubicBezTo>
                  <a:cubicBezTo>
                    <a:pt x="28" y="104"/>
                    <a:pt x="26" y="104"/>
                    <a:pt x="23" y="10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2" y="103"/>
                    <a:pt x="22" y="103"/>
                    <a:pt x="22" y="103"/>
                  </a:cubicBezTo>
                  <a:cubicBezTo>
                    <a:pt x="22" y="101"/>
                    <a:pt x="24" y="101"/>
                    <a:pt x="26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5" y="97"/>
                    <a:pt x="21" y="93"/>
                    <a:pt x="17" y="88"/>
                  </a:cubicBezTo>
                  <a:cubicBezTo>
                    <a:pt x="10" y="81"/>
                    <a:pt x="2" y="72"/>
                    <a:pt x="1" y="61"/>
                  </a:cubicBezTo>
                  <a:cubicBezTo>
                    <a:pt x="0" y="58"/>
                    <a:pt x="0" y="55"/>
                    <a:pt x="0" y="52"/>
                  </a:cubicBezTo>
                  <a:cubicBezTo>
                    <a:pt x="0" y="37"/>
                    <a:pt x="5" y="24"/>
                    <a:pt x="13" y="17"/>
                  </a:cubicBezTo>
                  <a:cubicBezTo>
                    <a:pt x="20" y="11"/>
                    <a:pt x="28" y="9"/>
                    <a:pt x="38" y="10"/>
                  </a:cubicBezTo>
                  <a:cubicBezTo>
                    <a:pt x="40" y="10"/>
                    <a:pt x="41" y="9"/>
                    <a:pt x="43" y="7"/>
                  </a:cubicBezTo>
                  <a:cubicBezTo>
                    <a:pt x="44" y="6"/>
                    <a:pt x="46" y="5"/>
                    <a:pt x="48" y="4"/>
                  </a:cubicBezTo>
                  <a:cubicBezTo>
                    <a:pt x="62" y="3"/>
                    <a:pt x="77" y="9"/>
                    <a:pt x="91" y="16"/>
                  </a:cubicBezTo>
                  <a:cubicBezTo>
                    <a:pt x="113" y="25"/>
                    <a:pt x="131" y="33"/>
                    <a:pt x="141" y="13"/>
                  </a:cubicBezTo>
                  <a:cubicBezTo>
                    <a:pt x="142" y="12"/>
                    <a:pt x="142" y="11"/>
                    <a:pt x="142" y="10"/>
                  </a:cubicBezTo>
                  <a:cubicBezTo>
                    <a:pt x="142" y="7"/>
                    <a:pt x="140" y="4"/>
                    <a:pt x="139" y="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6" y="1"/>
                    <a:pt x="150" y="5"/>
                    <a:pt x="150" y="12"/>
                  </a:cubicBezTo>
                  <a:close/>
                  <a:moveTo>
                    <a:pt x="45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56" y="7"/>
                    <a:pt x="68" y="13"/>
                    <a:pt x="82" y="20"/>
                  </a:cubicBezTo>
                  <a:cubicBezTo>
                    <a:pt x="100" y="30"/>
                    <a:pt x="120" y="41"/>
                    <a:pt x="138" y="33"/>
                  </a:cubicBezTo>
                  <a:cubicBezTo>
                    <a:pt x="142" y="31"/>
                    <a:pt x="148" y="20"/>
                    <a:pt x="148" y="12"/>
                  </a:cubicBezTo>
                  <a:cubicBezTo>
                    <a:pt x="148" y="8"/>
                    <a:pt x="147" y="3"/>
                    <a:pt x="141" y="2"/>
                  </a:cubicBezTo>
                  <a:cubicBezTo>
                    <a:pt x="142" y="4"/>
                    <a:pt x="143" y="7"/>
                    <a:pt x="143" y="10"/>
                  </a:cubicBezTo>
                  <a:cubicBezTo>
                    <a:pt x="143" y="11"/>
                    <a:pt x="143" y="13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32" y="35"/>
                    <a:pt x="112" y="26"/>
                    <a:pt x="91" y="17"/>
                  </a:cubicBezTo>
                  <a:cubicBezTo>
                    <a:pt x="76" y="11"/>
                    <a:pt x="62" y="5"/>
                    <a:pt x="48" y="6"/>
                  </a:cubicBezTo>
                  <a:cubicBezTo>
                    <a:pt x="46" y="6"/>
                    <a:pt x="45" y="7"/>
                    <a:pt x="44" y="9"/>
                  </a:cubicBezTo>
                  <a:cubicBezTo>
                    <a:pt x="42" y="10"/>
                    <a:pt x="41" y="11"/>
                    <a:pt x="39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0"/>
                    <a:pt x="20" y="13"/>
                    <a:pt x="14" y="18"/>
                  </a:cubicBezTo>
                  <a:cubicBezTo>
                    <a:pt x="6" y="25"/>
                    <a:pt x="2" y="37"/>
                    <a:pt x="2" y="52"/>
                  </a:cubicBezTo>
                  <a:cubicBezTo>
                    <a:pt x="2" y="55"/>
                    <a:pt x="2" y="58"/>
                    <a:pt x="2" y="60"/>
                  </a:cubicBezTo>
                  <a:cubicBezTo>
                    <a:pt x="4" y="72"/>
                    <a:pt x="11" y="80"/>
                    <a:pt x="18" y="87"/>
                  </a:cubicBezTo>
                  <a:cubicBezTo>
                    <a:pt x="23" y="92"/>
                    <a:pt x="27" y="97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3"/>
                    <a:pt x="29" y="103"/>
                    <a:pt x="30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8"/>
                    <a:pt x="32" y="112"/>
                    <a:pt x="32" y="116"/>
                  </a:cubicBezTo>
                  <a:cubicBezTo>
                    <a:pt x="32" y="124"/>
                    <a:pt x="30" y="131"/>
                    <a:pt x="28" y="138"/>
                  </a:cubicBezTo>
                  <a:cubicBezTo>
                    <a:pt x="27" y="140"/>
                    <a:pt x="26" y="141"/>
                    <a:pt x="26" y="143"/>
                  </a:cubicBezTo>
                  <a:cubicBezTo>
                    <a:pt x="35" y="127"/>
                    <a:pt x="37" y="110"/>
                    <a:pt x="31" y="93"/>
                  </a:cubicBezTo>
                  <a:cubicBezTo>
                    <a:pt x="28" y="88"/>
                    <a:pt x="25" y="83"/>
                    <a:pt x="21" y="78"/>
                  </a:cubicBezTo>
                  <a:cubicBezTo>
                    <a:pt x="17" y="73"/>
                    <a:pt x="14" y="69"/>
                    <a:pt x="12" y="64"/>
                  </a:cubicBezTo>
                  <a:cubicBezTo>
                    <a:pt x="12" y="63"/>
                    <a:pt x="12" y="62"/>
                    <a:pt x="11" y="61"/>
                  </a:cubicBezTo>
                  <a:cubicBezTo>
                    <a:pt x="13" y="71"/>
                    <a:pt x="17" y="79"/>
                    <a:pt x="23" y="84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0" y="82"/>
                    <a:pt x="4" y="64"/>
                    <a:pt x="4" y="49"/>
                  </a:cubicBezTo>
                  <a:cubicBezTo>
                    <a:pt x="4" y="34"/>
                    <a:pt x="9" y="21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21"/>
                    <a:pt x="12" y="28"/>
                    <a:pt x="10" y="37"/>
                  </a:cubicBezTo>
                  <a:cubicBezTo>
                    <a:pt x="13" y="22"/>
                    <a:pt x="23" y="14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8"/>
                    <a:pt x="40" y="20"/>
                  </a:cubicBezTo>
                  <a:cubicBezTo>
                    <a:pt x="41" y="23"/>
                    <a:pt x="41" y="26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8"/>
                    <a:pt x="44" y="27"/>
                    <a:pt x="44" y="27"/>
                  </a:cubicBezTo>
                  <a:cubicBezTo>
                    <a:pt x="46" y="27"/>
                    <a:pt x="47" y="28"/>
                    <a:pt x="48" y="29"/>
                  </a:cubicBezTo>
                  <a:cubicBezTo>
                    <a:pt x="50" y="31"/>
                    <a:pt x="52" y="32"/>
                    <a:pt x="54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5"/>
                    <a:pt x="53" y="36"/>
                    <a:pt x="52" y="37"/>
                  </a:cubicBezTo>
                  <a:cubicBezTo>
                    <a:pt x="48" y="38"/>
                    <a:pt x="43" y="32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3"/>
                    <a:pt x="44" y="35"/>
                    <a:pt x="46" y="37"/>
                  </a:cubicBezTo>
                  <a:cubicBezTo>
                    <a:pt x="52" y="38"/>
                    <a:pt x="56" y="37"/>
                    <a:pt x="59" y="35"/>
                  </a:cubicBezTo>
                  <a:cubicBezTo>
                    <a:pt x="60" y="32"/>
                    <a:pt x="60" y="30"/>
                    <a:pt x="60" y="27"/>
                  </a:cubicBezTo>
                  <a:cubicBezTo>
                    <a:pt x="60" y="23"/>
                    <a:pt x="59" y="20"/>
                    <a:pt x="57" y="18"/>
                  </a:cubicBezTo>
                  <a:cubicBezTo>
                    <a:pt x="56" y="18"/>
                    <a:pt x="55" y="18"/>
                    <a:pt x="53" y="18"/>
                  </a:cubicBezTo>
                  <a:cubicBezTo>
                    <a:pt x="56" y="19"/>
                    <a:pt x="58" y="22"/>
                    <a:pt x="58" y="25"/>
                  </a:cubicBezTo>
                  <a:cubicBezTo>
                    <a:pt x="58" y="26"/>
                    <a:pt x="58" y="26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3" y="24"/>
                    <a:pt x="52" y="21"/>
                    <a:pt x="51" y="19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5"/>
                    <a:pt x="49" y="12"/>
                    <a:pt x="46" y="10"/>
                  </a:cubicBezTo>
                  <a:lnTo>
                    <a:pt x="45" y="9"/>
                  </a:lnTo>
                  <a:close/>
                  <a:moveTo>
                    <a:pt x="57" y="25"/>
                  </a:moveTo>
                  <a:cubicBezTo>
                    <a:pt x="57" y="24"/>
                    <a:pt x="55" y="21"/>
                    <a:pt x="53" y="19"/>
                  </a:cubicBezTo>
                  <a:cubicBezTo>
                    <a:pt x="53" y="21"/>
                    <a:pt x="54" y="23"/>
                    <a:pt x="57" y="25"/>
                  </a:cubicBezTo>
                  <a:close/>
                  <a:moveTo>
                    <a:pt x="44" y="29"/>
                  </a:moveTo>
                  <a:cubicBezTo>
                    <a:pt x="45" y="32"/>
                    <a:pt x="49" y="36"/>
                    <a:pt x="51" y="35"/>
                  </a:cubicBezTo>
                  <a:cubicBezTo>
                    <a:pt x="52" y="35"/>
                    <a:pt x="53" y="34"/>
                    <a:pt x="53" y="33"/>
                  </a:cubicBezTo>
                  <a:cubicBezTo>
                    <a:pt x="51" y="33"/>
                    <a:pt x="49" y="32"/>
                    <a:pt x="47" y="30"/>
                  </a:cubicBezTo>
                  <a:cubicBezTo>
                    <a:pt x="46" y="30"/>
                    <a:pt x="45" y="29"/>
                    <a:pt x="45" y="29"/>
                  </a:cubicBezTo>
                  <a:cubicBezTo>
                    <a:pt x="44" y="29"/>
                    <a:pt x="44" y="29"/>
                    <a:pt x="44" y="29"/>
                  </a:cubicBezTo>
                  <a:close/>
                  <a:moveTo>
                    <a:pt x="5" y="49"/>
                  </a:moveTo>
                  <a:cubicBezTo>
                    <a:pt x="5" y="62"/>
                    <a:pt x="10" y="77"/>
                    <a:pt x="19" y="82"/>
                  </a:cubicBezTo>
                  <a:cubicBezTo>
                    <a:pt x="12" y="74"/>
                    <a:pt x="8" y="58"/>
                    <a:pt x="8" y="46"/>
                  </a:cubicBezTo>
                  <a:cubicBezTo>
                    <a:pt x="8" y="36"/>
                    <a:pt x="10" y="28"/>
                    <a:pt x="13" y="22"/>
                  </a:cubicBezTo>
                  <a:cubicBezTo>
                    <a:pt x="8" y="29"/>
                    <a:pt x="5" y="38"/>
                    <a:pt x="5" y="49"/>
                  </a:cubicBezTo>
                  <a:close/>
                  <a:moveTo>
                    <a:pt x="146" y="18"/>
                  </a:moveTo>
                  <a:cubicBezTo>
                    <a:pt x="146" y="18"/>
                    <a:pt x="146" y="18"/>
                    <a:pt x="146" y="18"/>
                  </a:cubicBezTo>
                  <a:cubicBezTo>
                    <a:pt x="146" y="21"/>
                    <a:pt x="139" y="31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03" y="35"/>
                    <a:pt x="85" y="24"/>
                    <a:pt x="66" y="1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3" y="10"/>
                    <a:pt x="80" y="13"/>
                    <a:pt x="88" y="17"/>
                  </a:cubicBezTo>
                  <a:cubicBezTo>
                    <a:pt x="108" y="26"/>
                    <a:pt x="131" y="36"/>
                    <a:pt x="144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6" y="16"/>
                    <a:pt x="146" y="16"/>
                    <a:pt x="146" y="18"/>
                  </a:cubicBezTo>
                  <a:close/>
                  <a:moveTo>
                    <a:pt x="133" y="31"/>
                  </a:moveTo>
                  <a:cubicBezTo>
                    <a:pt x="138" y="29"/>
                    <a:pt x="144" y="21"/>
                    <a:pt x="145" y="18"/>
                  </a:cubicBezTo>
                  <a:cubicBezTo>
                    <a:pt x="131" y="37"/>
                    <a:pt x="108" y="27"/>
                    <a:pt x="87" y="18"/>
                  </a:cubicBezTo>
                  <a:cubicBezTo>
                    <a:pt x="81" y="15"/>
                    <a:pt x="76" y="13"/>
                    <a:pt x="71" y="11"/>
                  </a:cubicBezTo>
                  <a:cubicBezTo>
                    <a:pt x="88" y="23"/>
                    <a:pt x="105" y="33"/>
                    <a:pt x="133" y="31"/>
                  </a:cubicBezTo>
                  <a:close/>
                  <a:moveTo>
                    <a:pt x="55" y="30"/>
                  </a:moveTo>
                  <a:cubicBezTo>
                    <a:pt x="54" y="30"/>
                    <a:pt x="54" y="30"/>
                    <a:pt x="54" y="30"/>
                  </a:cubicBezTo>
                  <a:cubicBezTo>
                    <a:pt x="47" y="29"/>
                    <a:pt x="42" y="25"/>
                    <a:pt x="42" y="17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17"/>
                    <a:pt x="53" y="23"/>
                    <a:pt x="55" y="29"/>
                  </a:cubicBezTo>
                  <a:lnTo>
                    <a:pt x="55" y="30"/>
                  </a:lnTo>
                  <a:close/>
                  <a:moveTo>
                    <a:pt x="43" y="17"/>
                  </a:moveTo>
                  <a:cubicBezTo>
                    <a:pt x="44" y="24"/>
                    <a:pt x="47" y="27"/>
                    <a:pt x="53" y="28"/>
                  </a:cubicBezTo>
                  <a:cubicBezTo>
                    <a:pt x="51" y="23"/>
                    <a:pt x="49" y="19"/>
                    <a:pt x="43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7" name="Freeform 49"/>
            <p:cNvSpPr>
              <a:spLocks noEditPoints="1"/>
            </p:cNvSpPr>
            <p:nvPr/>
          </p:nvSpPr>
          <p:spPr bwMode="auto">
            <a:xfrm>
              <a:off x="4162425" y="3344863"/>
              <a:ext cx="334963" cy="328613"/>
            </a:xfrm>
            <a:custGeom>
              <a:avLst/>
              <a:gdLst>
                <a:gd name="T0" fmla="*/ 61 w 149"/>
                <a:gd name="T1" fmla="*/ 17 h 146"/>
                <a:gd name="T2" fmla="*/ 70 w 149"/>
                <a:gd name="T3" fmla="*/ 13 h 146"/>
                <a:gd name="T4" fmla="*/ 67 w 149"/>
                <a:gd name="T5" fmla="*/ 22 h 146"/>
                <a:gd name="T6" fmla="*/ 71 w 149"/>
                <a:gd name="T7" fmla="*/ 8 h 146"/>
                <a:gd name="T8" fmla="*/ 77 w 149"/>
                <a:gd name="T9" fmla="*/ 20 h 146"/>
                <a:gd name="T10" fmla="*/ 146 w 149"/>
                <a:gd name="T11" fmla="*/ 39 h 146"/>
                <a:gd name="T12" fmla="*/ 125 w 149"/>
                <a:gd name="T13" fmla="*/ 103 h 146"/>
                <a:gd name="T14" fmla="*/ 146 w 149"/>
                <a:gd name="T15" fmla="*/ 99 h 146"/>
                <a:gd name="T16" fmla="*/ 148 w 149"/>
                <a:gd name="T17" fmla="*/ 120 h 146"/>
                <a:gd name="T18" fmla="*/ 129 w 149"/>
                <a:gd name="T19" fmla="*/ 119 h 146"/>
                <a:gd name="T20" fmla="*/ 141 w 149"/>
                <a:gd name="T21" fmla="*/ 143 h 146"/>
                <a:gd name="T22" fmla="*/ 124 w 149"/>
                <a:gd name="T23" fmla="*/ 108 h 146"/>
                <a:gd name="T24" fmla="*/ 121 w 149"/>
                <a:gd name="T25" fmla="*/ 76 h 146"/>
                <a:gd name="T26" fmla="*/ 132 w 149"/>
                <a:gd name="T27" fmla="*/ 18 h 146"/>
                <a:gd name="T28" fmla="*/ 46 w 149"/>
                <a:gd name="T29" fmla="*/ 31 h 146"/>
                <a:gd name="T30" fmla="*/ 0 w 149"/>
                <a:gd name="T31" fmla="*/ 27 h 146"/>
                <a:gd name="T32" fmla="*/ 60 w 149"/>
                <a:gd name="T33" fmla="*/ 24 h 146"/>
                <a:gd name="T34" fmla="*/ 58 w 149"/>
                <a:gd name="T35" fmla="*/ 11 h 146"/>
                <a:gd name="T36" fmla="*/ 68 w 149"/>
                <a:gd name="T37" fmla="*/ 8 h 146"/>
                <a:gd name="T38" fmla="*/ 61 w 149"/>
                <a:gd name="T39" fmla="*/ 17 h 146"/>
                <a:gd name="T40" fmla="*/ 58 w 149"/>
                <a:gd name="T41" fmla="*/ 27 h 146"/>
                <a:gd name="T42" fmla="*/ 31 w 149"/>
                <a:gd name="T43" fmla="*/ 25 h 146"/>
                <a:gd name="T44" fmla="*/ 58 w 149"/>
                <a:gd name="T45" fmla="*/ 27 h 146"/>
                <a:gd name="T46" fmla="*/ 101 w 149"/>
                <a:gd name="T47" fmla="*/ 11 h 146"/>
                <a:gd name="T48" fmla="*/ 88 w 149"/>
                <a:gd name="T49" fmla="*/ 20 h 146"/>
                <a:gd name="T50" fmla="*/ 101 w 149"/>
                <a:gd name="T51" fmla="*/ 11 h 146"/>
                <a:gd name="T52" fmla="*/ 142 w 149"/>
                <a:gd name="T53" fmla="*/ 32 h 146"/>
                <a:gd name="T54" fmla="*/ 141 w 149"/>
                <a:gd name="T55" fmla="*/ 34 h 146"/>
                <a:gd name="T56" fmla="*/ 122 w 149"/>
                <a:gd name="T57" fmla="*/ 95 h 146"/>
                <a:gd name="T58" fmla="*/ 142 w 149"/>
                <a:gd name="T59" fmla="*/ 32 h 146"/>
                <a:gd name="T60" fmla="*/ 145 w 149"/>
                <a:gd name="T61" fmla="*/ 119 h 146"/>
                <a:gd name="T62" fmla="*/ 142 w 149"/>
                <a:gd name="T63" fmla="*/ 106 h 146"/>
                <a:gd name="T64" fmla="*/ 132 w 149"/>
                <a:gd name="T65" fmla="*/ 106 h 146"/>
                <a:gd name="T66" fmla="*/ 145 w 149"/>
                <a:gd name="T67" fmla="*/ 119 h 146"/>
                <a:gd name="T68" fmla="*/ 146 w 149"/>
                <a:gd name="T69" fmla="*/ 103 h 146"/>
                <a:gd name="T70" fmla="*/ 134 w 149"/>
                <a:gd name="T71" fmla="*/ 103 h 146"/>
                <a:gd name="T72" fmla="*/ 146 w 149"/>
                <a:gd name="T73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9" h="146">
                  <a:moveTo>
                    <a:pt x="61" y="17"/>
                  </a:moveTo>
                  <a:cubicBezTo>
                    <a:pt x="64" y="17"/>
                    <a:pt x="67" y="9"/>
                    <a:pt x="70" y="13"/>
                  </a:cubicBezTo>
                  <a:cubicBezTo>
                    <a:pt x="68" y="15"/>
                    <a:pt x="65" y="17"/>
                    <a:pt x="67" y="22"/>
                  </a:cubicBezTo>
                  <a:cubicBezTo>
                    <a:pt x="78" y="22"/>
                    <a:pt x="72" y="11"/>
                    <a:pt x="71" y="8"/>
                  </a:cubicBezTo>
                  <a:cubicBezTo>
                    <a:pt x="75" y="4"/>
                    <a:pt x="81" y="15"/>
                    <a:pt x="77" y="20"/>
                  </a:cubicBezTo>
                  <a:cubicBezTo>
                    <a:pt x="103" y="0"/>
                    <a:pt x="144" y="7"/>
                    <a:pt x="146" y="39"/>
                  </a:cubicBezTo>
                  <a:cubicBezTo>
                    <a:pt x="148" y="63"/>
                    <a:pt x="123" y="79"/>
                    <a:pt x="125" y="103"/>
                  </a:cubicBezTo>
                  <a:cubicBezTo>
                    <a:pt x="130" y="105"/>
                    <a:pt x="138" y="94"/>
                    <a:pt x="146" y="99"/>
                  </a:cubicBezTo>
                  <a:cubicBezTo>
                    <a:pt x="149" y="104"/>
                    <a:pt x="147" y="114"/>
                    <a:pt x="148" y="120"/>
                  </a:cubicBezTo>
                  <a:cubicBezTo>
                    <a:pt x="142" y="125"/>
                    <a:pt x="135" y="122"/>
                    <a:pt x="129" y="119"/>
                  </a:cubicBezTo>
                  <a:cubicBezTo>
                    <a:pt x="129" y="131"/>
                    <a:pt x="129" y="143"/>
                    <a:pt x="141" y="143"/>
                  </a:cubicBezTo>
                  <a:cubicBezTo>
                    <a:pt x="120" y="146"/>
                    <a:pt x="125" y="125"/>
                    <a:pt x="124" y="108"/>
                  </a:cubicBezTo>
                  <a:cubicBezTo>
                    <a:pt x="123" y="95"/>
                    <a:pt x="118" y="88"/>
                    <a:pt x="121" y="76"/>
                  </a:cubicBezTo>
                  <a:cubicBezTo>
                    <a:pt x="125" y="57"/>
                    <a:pt x="149" y="40"/>
                    <a:pt x="132" y="18"/>
                  </a:cubicBezTo>
                  <a:cubicBezTo>
                    <a:pt x="101" y="5"/>
                    <a:pt x="76" y="33"/>
                    <a:pt x="46" y="31"/>
                  </a:cubicBezTo>
                  <a:cubicBezTo>
                    <a:pt x="31" y="30"/>
                    <a:pt x="16" y="16"/>
                    <a:pt x="0" y="27"/>
                  </a:cubicBezTo>
                  <a:cubicBezTo>
                    <a:pt x="14" y="12"/>
                    <a:pt x="37" y="23"/>
                    <a:pt x="60" y="24"/>
                  </a:cubicBezTo>
                  <a:cubicBezTo>
                    <a:pt x="62" y="22"/>
                    <a:pt x="58" y="15"/>
                    <a:pt x="58" y="11"/>
                  </a:cubicBezTo>
                  <a:cubicBezTo>
                    <a:pt x="61" y="10"/>
                    <a:pt x="64" y="4"/>
                    <a:pt x="68" y="8"/>
                  </a:cubicBezTo>
                  <a:cubicBezTo>
                    <a:pt x="67" y="9"/>
                    <a:pt x="59" y="9"/>
                    <a:pt x="61" y="17"/>
                  </a:cubicBezTo>
                  <a:close/>
                  <a:moveTo>
                    <a:pt x="58" y="27"/>
                  </a:moveTo>
                  <a:cubicBezTo>
                    <a:pt x="49" y="25"/>
                    <a:pt x="41" y="22"/>
                    <a:pt x="31" y="25"/>
                  </a:cubicBezTo>
                  <a:cubicBezTo>
                    <a:pt x="41" y="26"/>
                    <a:pt x="49" y="32"/>
                    <a:pt x="58" y="27"/>
                  </a:cubicBezTo>
                  <a:close/>
                  <a:moveTo>
                    <a:pt x="101" y="11"/>
                  </a:moveTo>
                  <a:cubicBezTo>
                    <a:pt x="98" y="14"/>
                    <a:pt x="85" y="15"/>
                    <a:pt x="88" y="20"/>
                  </a:cubicBezTo>
                  <a:cubicBezTo>
                    <a:pt x="90" y="15"/>
                    <a:pt x="104" y="16"/>
                    <a:pt x="101" y="11"/>
                  </a:cubicBezTo>
                  <a:close/>
                  <a:moveTo>
                    <a:pt x="142" y="32"/>
                  </a:moveTo>
                  <a:cubicBezTo>
                    <a:pt x="140" y="29"/>
                    <a:pt x="138" y="30"/>
                    <a:pt x="141" y="34"/>
                  </a:cubicBezTo>
                  <a:cubicBezTo>
                    <a:pt x="139" y="59"/>
                    <a:pt x="121" y="67"/>
                    <a:pt x="122" y="95"/>
                  </a:cubicBezTo>
                  <a:cubicBezTo>
                    <a:pt x="127" y="73"/>
                    <a:pt x="146" y="59"/>
                    <a:pt x="142" y="32"/>
                  </a:cubicBezTo>
                  <a:close/>
                  <a:moveTo>
                    <a:pt x="145" y="119"/>
                  </a:moveTo>
                  <a:cubicBezTo>
                    <a:pt x="145" y="113"/>
                    <a:pt x="145" y="109"/>
                    <a:pt x="142" y="106"/>
                  </a:cubicBezTo>
                  <a:cubicBezTo>
                    <a:pt x="139" y="106"/>
                    <a:pt x="135" y="106"/>
                    <a:pt x="132" y="106"/>
                  </a:cubicBezTo>
                  <a:cubicBezTo>
                    <a:pt x="126" y="113"/>
                    <a:pt x="134" y="121"/>
                    <a:pt x="145" y="119"/>
                  </a:cubicBezTo>
                  <a:close/>
                  <a:moveTo>
                    <a:pt x="146" y="103"/>
                  </a:moveTo>
                  <a:cubicBezTo>
                    <a:pt x="142" y="100"/>
                    <a:pt x="137" y="100"/>
                    <a:pt x="134" y="103"/>
                  </a:cubicBezTo>
                  <a:cubicBezTo>
                    <a:pt x="139" y="101"/>
                    <a:pt x="144" y="107"/>
                    <a:pt x="146" y="10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8" name="Freeform 50"/>
            <p:cNvSpPr>
              <a:spLocks noEditPoints="1"/>
            </p:cNvSpPr>
            <p:nvPr/>
          </p:nvSpPr>
          <p:spPr bwMode="auto">
            <a:xfrm>
              <a:off x="4162425" y="3359150"/>
              <a:ext cx="334963" cy="309563"/>
            </a:xfrm>
            <a:custGeom>
              <a:avLst/>
              <a:gdLst>
                <a:gd name="T0" fmla="*/ 69 w 149"/>
                <a:gd name="T1" fmla="*/ 3 h 138"/>
                <a:gd name="T2" fmla="*/ 64 w 149"/>
                <a:gd name="T3" fmla="*/ 7 h 138"/>
                <a:gd name="T4" fmla="*/ 70 w 149"/>
                <a:gd name="T5" fmla="*/ 7 h 138"/>
                <a:gd name="T6" fmla="*/ 70 w 149"/>
                <a:gd name="T7" fmla="*/ 3 h 138"/>
                <a:gd name="T8" fmla="*/ 73 w 149"/>
                <a:gd name="T9" fmla="*/ 1 h 138"/>
                <a:gd name="T10" fmla="*/ 147 w 149"/>
                <a:gd name="T11" fmla="*/ 33 h 138"/>
                <a:gd name="T12" fmla="*/ 142 w 149"/>
                <a:gd name="T13" fmla="*/ 91 h 138"/>
                <a:gd name="T14" fmla="*/ 149 w 149"/>
                <a:gd name="T15" fmla="*/ 114 h 138"/>
                <a:gd name="T16" fmla="*/ 130 w 149"/>
                <a:gd name="T17" fmla="*/ 114 h 138"/>
                <a:gd name="T18" fmla="*/ 137 w 149"/>
                <a:gd name="T19" fmla="*/ 138 h 138"/>
                <a:gd name="T20" fmla="*/ 122 w 149"/>
                <a:gd name="T21" fmla="*/ 94 h 138"/>
                <a:gd name="T22" fmla="*/ 129 w 149"/>
                <a:gd name="T23" fmla="*/ 51 h 138"/>
                <a:gd name="T24" fmla="*/ 49 w 149"/>
                <a:gd name="T25" fmla="*/ 26 h 138"/>
                <a:gd name="T26" fmla="*/ 1 w 149"/>
                <a:gd name="T27" fmla="*/ 21 h 138"/>
                <a:gd name="T28" fmla="*/ 39 w 149"/>
                <a:gd name="T29" fmla="*/ 15 h 138"/>
                <a:gd name="T30" fmla="*/ 58 w 149"/>
                <a:gd name="T31" fmla="*/ 5 h 138"/>
                <a:gd name="T32" fmla="*/ 67 w 149"/>
                <a:gd name="T33" fmla="*/ 2 h 138"/>
                <a:gd name="T34" fmla="*/ 60 w 149"/>
                <a:gd name="T35" fmla="*/ 10 h 138"/>
                <a:gd name="T36" fmla="*/ 77 w 149"/>
                <a:gd name="T37" fmla="*/ 14 h 138"/>
                <a:gd name="T38" fmla="*/ 73 w 149"/>
                <a:gd name="T39" fmla="*/ 15 h 138"/>
                <a:gd name="T40" fmla="*/ 68 w 149"/>
                <a:gd name="T41" fmla="*/ 8 h 138"/>
                <a:gd name="T42" fmla="*/ 61 w 149"/>
                <a:gd name="T43" fmla="*/ 12 h 138"/>
                <a:gd name="T44" fmla="*/ 60 w 149"/>
                <a:gd name="T45" fmla="*/ 19 h 138"/>
                <a:gd name="T46" fmla="*/ 7 w 149"/>
                <a:gd name="T47" fmla="*/ 17 h 138"/>
                <a:gd name="T48" fmla="*/ 40 w 149"/>
                <a:gd name="T49" fmla="*/ 17 h 138"/>
                <a:gd name="T50" fmla="*/ 60 w 149"/>
                <a:gd name="T51" fmla="*/ 20 h 138"/>
                <a:gd name="T52" fmla="*/ 31 w 149"/>
                <a:gd name="T53" fmla="*/ 20 h 138"/>
                <a:gd name="T54" fmla="*/ 49 w 149"/>
                <a:gd name="T55" fmla="*/ 24 h 138"/>
                <a:gd name="T56" fmla="*/ 87 w 149"/>
                <a:gd name="T57" fmla="*/ 12 h 138"/>
                <a:gd name="T58" fmla="*/ 77 w 149"/>
                <a:gd name="T59" fmla="*/ 14 h 138"/>
                <a:gd name="T60" fmla="*/ 124 w 149"/>
                <a:gd name="T61" fmla="*/ 97 h 138"/>
                <a:gd name="T62" fmla="*/ 101 w 149"/>
                <a:gd name="T63" fmla="*/ 4 h 138"/>
                <a:gd name="T64" fmla="*/ 89 w 149"/>
                <a:gd name="T65" fmla="*/ 14 h 138"/>
                <a:gd name="T66" fmla="*/ 133 w 149"/>
                <a:gd name="T67" fmla="*/ 12 h 138"/>
                <a:gd name="T68" fmla="*/ 131 w 149"/>
                <a:gd name="T69" fmla="*/ 55 h 138"/>
                <a:gd name="T70" fmla="*/ 140 w 149"/>
                <a:gd name="T71" fmla="*/ 24 h 138"/>
                <a:gd name="T72" fmla="*/ 123 w 149"/>
                <a:gd name="T73" fmla="*/ 89 h 138"/>
                <a:gd name="T74" fmla="*/ 135 w 149"/>
                <a:gd name="T75" fmla="*/ 137 h 138"/>
                <a:gd name="T76" fmla="*/ 141 w 149"/>
                <a:gd name="T77" fmla="*/ 116 h 138"/>
                <a:gd name="T78" fmla="*/ 147 w 149"/>
                <a:gd name="T79" fmla="*/ 98 h 138"/>
                <a:gd name="T80" fmla="*/ 131 w 149"/>
                <a:gd name="T81" fmla="*/ 99 h 138"/>
                <a:gd name="T82" fmla="*/ 146 w 149"/>
                <a:gd name="T83" fmla="*/ 94 h 138"/>
                <a:gd name="T84" fmla="*/ 88 w 149"/>
                <a:gd name="T85" fmla="*/ 12 h 138"/>
                <a:gd name="T86" fmla="*/ 95 w 149"/>
                <a:gd name="T87" fmla="*/ 9 h 138"/>
                <a:gd name="T88" fmla="*/ 40 w 149"/>
                <a:gd name="T89" fmla="*/ 19 h 138"/>
                <a:gd name="T90" fmla="*/ 56 w 149"/>
                <a:gd name="T91" fmla="*/ 21 h 138"/>
                <a:gd name="T92" fmla="*/ 141 w 149"/>
                <a:gd name="T93" fmla="*/ 28 h 138"/>
                <a:gd name="T94" fmla="*/ 131 w 149"/>
                <a:gd name="T95" fmla="*/ 66 h 138"/>
                <a:gd name="T96" fmla="*/ 141 w 149"/>
                <a:gd name="T97" fmla="*/ 97 h 138"/>
                <a:gd name="T98" fmla="*/ 143 w 149"/>
                <a:gd name="T99" fmla="*/ 100 h 138"/>
                <a:gd name="T100" fmla="*/ 130 w 149"/>
                <a:gd name="T101" fmla="*/ 108 h 138"/>
                <a:gd name="T102" fmla="*/ 131 w 149"/>
                <a:gd name="T103" fmla="*/ 10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9" h="138">
                  <a:moveTo>
                    <a:pt x="65" y="0"/>
                  </a:moveTo>
                  <a:cubicBezTo>
                    <a:pt x="66" y="0"/>
                    <a:pt x="68" y="1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7" y="4"/>
                  </a:cubicBezTo>
                  <a:cubicBezTo>
                    <a:pt x="65" y="4"/>
                    <a:pt x="63" y="4"/>
                    <a:pt x="62" y="6"/>
                  </a:cubicBezTo>
                  <a:cubicBezTo>
                    <a:pt x="62" y="7"/>
                    <a:pt x="61" y="8"/>
                    <a:pt x="62" y="10"/>
                  </a:cubicBezTo>
                  <a:cubicBezTo>
                    <a:pt x="63" y="9"/>
                    <a:pt x="63" y="8"/>
                    <a:pt x="64" y="7"/>
                  </a:cubicBezTo>
                  <a:cubicBezTo>
                    <a:pt x="66" y="6"/>
                    <a:pt x="67" y="5"/>
                    <a:pt x="68" y="5"/>
                  </a:cubicBezTo>
                  <a:cubicBezTo>
                    <a:pt x="69" y="5"/>
                    <a:pt x="70" y="5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8"/>
                    <a:pt x="69" y="8"/>
                    <a:pt x="69" y="9"/>
                  </a:cubicBezTo>
                  <a:cubicBezTo>
                    <a:pt x="68" y="11"/>
                    <a:pt x="67" y="12"/>
                    <a:pt x="67" y="16"/>
                  </a:cubicBezTo>
                  <a:cubicBezTo>
                    <a:pt x="70" y="16"/>
                    <a:pt x="71" y="15"/>
                    <a:pt x="72" y="14"/>
                  </a:cubicBezTo>
                  <a:cubicBezTo>
                    <a:pt x="74" y="11"/>
                    <a:pt x="71" y="5"/>
                    <a:pt x="70" y="3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1"/>
                    <a:pt x="72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1"/>
                    <a:pt x="77" y="3"/>
                    <a:pt x="78" y="5"/>
                  </a:cubicBezTo>
                  <a:cubicBezTo>
                    <a:pt x="79" y="7"/>
                    <a:pt x="79" y="9"/>
                    <a:pt x="79" y="11"/>
                  </a:cubicBezTo>
                  <a:cubicBezTo>
                    <a:pt x="88" y="5"/>
                    <a:pt x="99" y="2"/>
                    <a:pt x="110" y="2"/>
                  </a:cubicBezTo>
                  <a:cubicBezTo>
                    <a:pt x="131" y="2"/>
                    <a:pt x="145" y="14"/>
                    <a:pt x="147" y="33"/>
                  </a:cubicBezTo>
                  <a:cubicBezTo>
                    <a:pt x="148" y="45"/>
                    <a:pt x="142" y="55"/>
                    <a:pt x="137" y="65"/>
                  </a:cubicBezTo>
                  <a:cubicBezTo>
                    <a:pt x="131" y="75"/>
                    <a:pt x="125" y="85"/>
                    <a:pt x="126" y="97"/>
                  </a:cubicBezTo>
                  <a:cubicBezTo>
                    <a:pt x="127" y="97"/>
                    <a:pt x="130" y="96"/>
                    <a:pt x="132" y="95"/>
                  </a:cubicBezTo>
                  <a:cubicBezTo>
                    <a:pt x="135" y="93"/>
                    <a:pt x="138" y="91"/>
                    <a:pt x="142" y="91"/>
                  </a:cubicBezTo>
                  <a:cubicBezTo>
                    <a:pt x="144" y="91"/>
                    <a:pt x="145" y="92"/>
                    <a:pt x="147" y="93"/>
                  </a:cubicBezTo>
                  <a:cubicBezTo>
                    <a:pt x="147" y="93"/>
                    <a:pt x="147" y="93"/>
                    <a:pt x="147" y="93"/>
                  </a:cubicBezTo>
                  <a:cubicBezTo>
                    <a:pt x="149" y="96"/>
                    <a:pt x="149" y="101"/>
                    <a:pt x="149" y="106"/>
                  </a:cubicBezTo>
                  <a:cubicBezTo>
                    <a:pt x="148" y="109"/>
                    <a:pt x="148" y="112"/>
                    <a:pt x="149" y="114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6" y="117"/>
                    <a:pt x="143" y="118"/>
                    <a:pt x="141" y="118"/>
                  </a:cubicBezTo>
                  <a:cubicBezTo>
                    <a:pt x="137" y="118"/>
                    <a:pt x="134" y="116"/>
                    <a:pt x="130" y="114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26"/>
                    <a:pt x="130" y="136"/>
                    <a:pt x="141" y="136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39" y="138"/>
                    <a:pt x="138" y="138"/>
                    <a:pt x="137" y="138"/>
                  </a:cubicBezTo>
                  <a:cubicBezTo>
                    <a:pt x="123" y="138"/>
                    <a:pt x="123" y="125"/>
                    <a:pt x="123" y="112"/>
                  </a:cubicBezTo>
                  <a:cubicBezTo>
                    <a:pt x="123" y="108"/>
                    <a:pt x="123" y="105"/>
                    <a:pt x="123" y="102"/>
                  </a:cubicBezTo>
                  <a:cubicBezTo>
                    <a:pt x="123" y="99"/>
                    <a:pt x="122" y="96"/>
                    <a:pt x="122" y="9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2" y="93"/>
                    <a:pt x="122" y="93"/>
                    <a:pt x="122" y="93"/>
                  </a:cubicBezTo>
                  <a:cubicBezTo>
                    <a:pt x="121" y="92"/>
                    <a:pt x="121" y="91"/>
                    <a:pt x="121" y="90"/>
                  </a:cubicBezTo>
                  <a:cubicBezTo>
                    <a:pt x="120" y="84"/>
                    <a:pt x="118" y="78"/>
                    <a:pt x="120" y="70"/>
                  </a:cubicBezTo>
                  <a:cubicBezTo>
                    <a:pt x="122" y="64"/>
                    <a:pt x="125" y="57"/>
                    <a:pt x="129" y="51"/>
                  </a:cubicBezTo>
                  <a:cubicBezTo>
                    <a:pt x="136" y="39"/>
                    <a:pt x="143" y="27"/>
                    <a:pt x="132" y="13"/>
                  </a:cubicBezTo>
                  <a:cubicBezTo>
                    <a:pt x="126" y="11"/>
                    <a:pt x="121" y="10"/>
                    <a:pt x="115" y="10"/>
                  </a:cubicBezTo>
                  <a:cubicBezTo>
                    <a:pt x="104" y="10"/>
                    <a:pt x="93" y="14"/>
                    <a:pt x="83" y="18"/>
                  </a:cubicBezTo>
                  <a:cubicBezTo>
                    <a:pt x="72" y="22"/>
                    <a:pt x="61" y="26"/>
                    <a:pt x="49" y="26"/>
                  </a:cubicBezTo>
                  <a:cubicBezTo>
                    <a:pt x="48" y="26"/>
                    <a:pt x="47" y="26"/>
                    <a:pt x="45" y="26"/>
                  </a:cubicBezTo>
                  <a:cubicBezTo>
                    <a:pt x="40" y="25"/>
                    <a:pt x="35" y="23"/>
                    <a:pt x="30" y="22"/>
                  </a:cubicBezTo>
                  <a:cubicBezTo>
                    <a:pt x="25" y="19"/>
                    <a:pt x="19" y="17"/>
                    <a:pt x="13" y="17"/>
                  </a:cubicBezTo>
                  <a:cubicBezTo>
                    <a:pt x="9" y="17"/>
                    <a:pt x="4" y="19"/>
                    <a:pt x="1" y="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5"/>
                    <a:pt x="11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13"/>
                    <a:pt x="33" y="14"/>
                    <a:pt x="39" y="15"/>
                  </a:cubicBezTo>
                  <a:cubicBezTo>
                    <a:pt x="46" y="16"/>
                    <a:pt x="53" y="17"/>
                    <a:pt x="59" y="17"/>
                  </a:cubicBezTo>
                  <a:cubicBezTo>
                    <a:pt x="61" y="16"/>
                    <a:pt x="60" y="13"/>
                    <a:pt x="59" y="10"/>
                  </a:cubicBezTo>
                  <a:cubicBezTo>
                    <a:pt x="58" y="8"/>
                    <a:pt x="58" y="7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4"/>
                    <a:pt x="59" y="3"/>
                    <a:pt x="60" y="3"/>
                  </a:cubicBezTo>
                  <a:cubicBezTo>
                    <a:pt x="62" y="1"/>
                    <a:pt x="63" y="0"/>
                    <a:pt x="65" y="0"/>
                  </a:cubicBezTo>
                  <a:close/>
                  <a:moveTo>
                    <a:pt x="67" y="2"/>
                  </a:moveTo>
                  <a:cubicBezTo>
                    <a:pt x="65" y="1"/>
                    <a:pt x="63" y="2"/>
                    <a:pt x="61" y="4"/>
                  </a:cubicBezTo>
                  <a:cubicBezTo>
                    <a:pt x="60" y="4"/>
                    <a:pt x="60" y="5"/>
                    <a:pt x="59" y="5"/>
                  </a:cubicBezTo>
                  <a:cubicBezTo>
                    <a:pt x="59" y="7"/>
                    <a:pt x="60" y="8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8"/>
                    <a:pt x="60" y="7"/>
                    <a:pt x="61" y="5"/>
                  </a:cubicBezTo>
                  <a:cubicBezTo>
                    <a:pt x="62" y="3"/>
                    <a:pt x="65" y="3"/>
                    <a:pt x="66" y="2"/>
                  </a:cubicBezTo>
                  <a:cubicBezTo>
                    <a:pt x="66" y="2"/>
                    <a:pt x="67" y="2"/>
                    <a:pt x="67" y="2"/>
                  </a:cubicBezTo>
                  <a:close/>
                  <a:moveTo>
                    <a:pt x="77" y="14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8" y="11"/>
                    <a:pt x="78" y="8"/>
                    <a:pt x="77" y="6"/>
                  </a:cubicBezTo>
                  <a:cubicBezTo>
                    <a:pt x="75" y="3"/>
                    <a:pt x="73" y="1"/>
                    <a:pt x="72" y="2"/>
                  </a:cubicBezTo>
                  <a:cubicBezTo>
                    <a:pt x="73" y="5"/>
                    <a:pt x="76" y="11"/>
                    <a:pt x="73" y="15"/>
                  </a:cubicBezTo>
                  <a:cubicBezTo>
                    <a:pt x="72" y="16"/>
                    <a:pt x="70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2"/>
                    <a:pt x="66" y="10"/>
                    <a:pt x="68" y="8"/>
                  </a:cubicBezTo>
                  <a:cubicBezTo>
                    <a:pt x="68" y="8"/>
                    <a:pt x="68" y="7"/>
                    <a:pt x="69" y="7"/>
                  </a:cubicBezTo>
                  <a:cubicBezTo>
                    <a:pt x="69" y="6"/>
                    <a:pt x="68" y="6"/>
                    <a:pt x="68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4" y="10"/>
                    <a:pt x="63" y="11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7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3" y="18"/>
                    <a:pt x="46" y="17"/>
                    <a:pt x="39" y="16"/>
                  </a:cubicBezTo>
                  <a:cubicBezTo>
                    <a:pt x="32" y="15"/>
                    <a:pt x="26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5" y="14"/>
                    <a:pt x="11" y="15"/>
                    <a:pt x="7" y="17"/>
                  </a:cubicBezTo>
                  <a:cubicBezTo>
                    <a:pt x="9" y="16"/>
                    <a:pt x="11" y="16"/>
                    <a:pt x="13" y="16"/>
                  </a:cubicBezTo>
                  <a:cubicBezTo>
                    <a:pt x="18" y="16"/>
                    <a:pt x="24" y="18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7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5" y="17"/>
                    <a:pt x="49" y="18"/>
                    <a:pt x="54" y="19"/>
                  </a:cubicBezTo>
                  <a:cubicBezTo>
                    <a:pt x="55" y="19"/>
                    <a:pt x="57" y="20"/>
                    <a:pt x="58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3"/>
                    <a:pt x="53" y="24"/>
                    <a:pt x="50" y="24"/>
                  </a:cubicBezTo>
                  <a:cubicBezTo>
                    <a:pt x="47" y="24"/>
                    <a:pt x="43" y="23"/>
                    <a:pt x="40" y="22"/>
                  </a:cubicBezTo>
                  <a:cubicBezTo>
                    <a:pt x="37" y="21"/>
                    <a:pt x="34" y="20"/>
                    <a:pt x="31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1" y="20"/>
                    <a:pt x="31" y="20"/>
                  </a:cubicBezTo>
                  <a:cubicBezTo>
                    <a:pt x="36" y="22"/>
                    <a:pt x="41" y="24"/>
                    <a:pt x="46" y="24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61" y="24"/>
                    <a:pt x="72" y="20"/>
                    <a:pt x="82" y="16"/>
                  </a:cubicBezTo>
                  <a:cubicBezTo>
                    <a:pt x="84" y="16"/>
                    <a:pt x="86" y="15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7" y="13"/>
                    <a:pt x="87" y="12"/>
                    <a:pt x="87" y="12"/>
                  </a:cubicBezTo>
                  <a:cubicBezTo>
                    <a:pt x="88" y="10"/>
                    <a:pt x="91" y="9"/>
                    <a:pt x="94" y="7"/>
                  </a:cubicBezTo>
                  <a:cubicBezTo>
                    <a:pt x="97" y="7"/>
                    <a:pt x="99" y="6"/>
                    <a:pt x="100" y="5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92" y="6"/>
                    <a:pt x="84" y="9"/>
                    <a:pt x="77" y="14"/>
                  </a:cubicBezTo>
                  <a:close/>
                  <a:moveTo>
                    <a:pt x="126" y="98"/>
                  </a:moveTo>
                  <a:cubicBezTo>
                    <a:pt x="126" y="98"/>
                    <a:pt x="125" y="98"/>
                    <a:pt x="125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85"/>
                    <a:pt x="129" y="74"/>
                    <a:pt x="135" y="64"/>
                  </a:cubicBezTo>
                  <a:cubicBezTo>
                    <a:pt x="141" y="54"/>
                    <a:pt x="147" y="45"/>
                    <a:pt x="146" y="34"/>
                  </a:cubicBezTo>
                  <a:cubicBezTo>
                    <a:pt x="144" y="15"/>
                    <a:pt x="130" y="4"/>
                    <a:pt x="110" y="4"/>
                  </a:cubicBezTo>
                  <a:cubicBezTo>
                    <a:pt x="107" y="4"/>
                    <a:pt x="104" y="4"/>
                    <a:pt x="101" y="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6"/>
                    <a:pt x="102" y="6"/>
                    <a:pt x="102" y="7"/>
                  </a:cubicBezTo>
                  <a:cubicBezTo>
                    <a:pt x="101" y="9"/>
                    <a:pt x="99" y="10"/>
                    <a:pt x="96" y="11"/>
                  </a:cubicBezTo>
                  <a:cubicBezTo>
                    <a:pt x="93" y="11"/>
                    <a:pt x="90" y="12"/>
                    <a:pt x="89" y="14"/>
                  </a:cubicBezTo>
                  <a:cubicBezTo>
                    <a:pt x="97" y="11"/>
                    <a:pt x="106" y="8"/>
                    <a:pt x="115" y="8"/>
                  </a:cubicBezTo>
                  <a:cubicBezTo>
                    <a:pt x="121" y="8"/>
                    <a:pt x="127" y="9"/>
                    <a:pt x="132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45" y="27"/>
                    <a:pt x="137" y="40"/>
                    <a:pt x="130" y="52"/>
                  </a:cubicBezTo>
                  <a:cubicBezTo>
                    <a:pt x="126" y="58"/>
                    <a:pt x="123" y="64"/>
                    <a:pt x="122" y="71"/>
                  </a:cubicBezTo>
                  <a:cubicBezTo>
                    <a:pt x="120" y="76"/>
                    <a:pt x="121" y="80"/>
                    <a:pt x="121" y="84"/>
                  </a:cubicBezTo>
                  <a:cubicBezTo>
                    <a:pt x="122" y="72"/>
                    <a:pt x="126" y="63"/>
                    <a:pt x="131" y="55"/>
                  </a:cubicBezTo>
                  <a:cubicBezTo>
                    <a:pt x="135" y="47"/>
                    <a:pt x="139" y="39"/>
                    <a:pt x="140" y="28"/>
                  </a:cubicBezTo>
                  <a:cubicBezTo>
                    <a:pt x="139" y="27"/>
                    <a:pt x="138" y="25"/>
                    <a:pt x="139" y="24"/>
                  </a:cubicBezTo>
                  <a:cubicBezTo>
                    <a:pt x="139" y="24"/>
                    <a:pt x="139" y="24"/>
                    <a:pt x="140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1" y="24"/>
                    <a:pt x="142" y="24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5" y="43"/>
                    <a:pt x="139" y="55"/>
                    <a:pt x="133" y="66"/>
                  </a:cubicBezTo>
                  <a:cubicBezTo>
                    <a:pt x="129" y="73"/>
                    <a:pt x="125" y="81"/>
                    <a:pt x="123" y="89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3" y="94"/>
                    <a:pt x="124" y="97"/>
                    <a:pt x="124" y="102"/>
                  </a:cubicBezTo>
                  <a:cubicBezTo>
                    <a:pt x="125" y="105"/>
                    <a:pt x="125" y="108"/>
                    <a:pt x="125" y="112"/>
                  </a:cubicBezTo>
                  <a:cubicBezTo>
                    <a:pt x="125" y="124"/>
                    <a:pt x="125" y="135"/>
                    <a:pt x="135" y="137"/>
                  </a:cubicBezTo>
                  <a:cubicBezTo>
                    <a:pt x="129" y="133"/>
                    <a:pt x="129" y="124"/>
                    <a:pt x="129" y="115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3" y="115"/>
                    <a:pt x="137" y="116"/>
                    <a:pt x="141" y="116"/>
                  </a:cubicBezTo>
                  <a:cubicBezTo>
                    <a:pt x="143" y="116"/>
                    <a:pt x="145" y="115"/>
                    <a:pt x="147" y="114"/>
                  </a:cubicBezTo>
                  <a:cubicBezTo>
                    <a:pt x="147" y="112"/>
                    <a:pt x="147" y="109"/>
                    <a:pt x="147" y="106"/>
                  </a:cubicBezTo>
                  <a:cubicBezTo>
                    <a:pt x="147" y="103"/>
                    <a:pt x="147" y="100"/>
                    <a:pt x="147" y="98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6" y="99"/>
                    <a:pt x="145" y="99"/>
                    <a:pt x="144" y="99"/>
                  </a:cubicBezTo>
                  <a:cubicBezTo>
                    <a:pt x="143" y="99"/>
                    <a:pt x="142" y="99"/>
                    <a:pt x="141" y="99"/>
                  </a:cubicBezTo>
                  <a:cubicBezTo>
                    <a:pt x="138" y="98"/>
                    <a:pt x="136" y="97"/>
                    <a:pt x="134" y="98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7" y="93"/>
                    <a:pt x="142" y="93"/>
                    <a:pt x="147" y="97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96"/>
                    <a:pt x="146" y="95"/>
                    <a:pt x="146" y="94"/>
                  </a:cubicBezTo>
                  <a:cubicBezTo>
                    <a:pt x="145" y="93"/>
                    <a:pt x="143" y="93"/>
                    <a:pt x="142" y="93"/>
                  </a:cubicBezTo>
                  <a:cubicBezTo>
                    <a:pt x="139" y="93"/>
                    <a:pt x="136" y="94"/>
                    <a:pt x="133" y="96"/>
                  </a:cubicBezTo>
                  <a:cubicBezTo>
                    <a:pt x="130" y="97"/>
                    <a:pt x="128" y="98"/>
                    <a:pt x="126" y="98"/>
                  </a:cubicBezTo>
                  <a:close/>
                  <a:moveTo>
                    <a:pt x="88" y="12"/>
                  </a:moveTo>
                  <a:cubicBezTo>
                    <a:pt x="90" y="11"/>
                    <a:pt x="93" y="10"/>
                    <a:pt x="95" y="9"/>
                  </a:cubicBezTo>
                  <a:cubicBezTo>
                    <a:pt x="98" y="8"/>
                    <a:pt x="100" y="8"/>
                    <a:pt x="101" y="7"/>
                  </a:cubicBezTo>
                  <a:cubicBezTo>
                    <a:pt x="101" y="7"/>
                    <a:pt x="101" y="6"/>
                    <a:pt x="101" y="6"/>
                  </a:cubicBezTo>
                  <a:cubicBezTo>
                    <a:pt x="99" y="7"/>
                    <a:pt x="97" y="8"/>
                    <a:pt x="95" y="9"/>
                  </a:cubicBezTo>
                  <a:cubicBezTo>
                    <a:pt x="92" y="10"/>
                    <a:pt x="89" y="11"/>
                    <a:pt x="88" y="12"/>
                  </a:cubicBezTo>
                  <a:close/>
                  <a:moveTo>
                    <a:pt x="56" y="21"/>
                  </a:moveTo>
                  <a:cubicBezTo>
                    <a:pt x="55" y="21"/>
                    <a:pt x="54" y="21"/>
                    <a:pt x="53" y="20"/>
                  </a:cubicBezTo>
                  <a:cubicBezTo>
                    <a:pt x="49" y="19"/>
                    <a:pt x="45" y="19"/>
                    <a:pt x="40" y="19"/>
                  </a:cubicBezTo>
                  <a:cubicBezTo>
                    <a:pt x="39" y="19"/>
                    <a:pt x="37" y="19"/>
                    <a:pt x="35" y="19"/>
                  </a:cubicBezTo>
                  <a:cubicBezTo>
                    <a:pt x="37" y="20"/>
                    <a:pt x="38" y="20"/>
                    <a:pt x="40" y="20"/>
                  </a:cubicBezTo>
                  <a:cubicBezTo>
                    <a:pt x="44" y="21"/>
                    <a:pt x="47" y="22"/>
                    <a:pt x="50" y="22"/>
                  </a:cubicBezTo>
                  <a:cubicBezTo>
                    <a:pt x="52" y="22"/>
                    <a:pt x="54" y="22"/>
                    <a:pt x="56" y="21"/>
                  </a:cubicBezTo>
                  <a:close/>
                  <a:moveTo>
                    <a:pt x="141" y="27"/>
                  </a:moveTo>
                  <a:cubicBezTo>
                    <a:pt x="141" y="26"/>
                    <a:pt x="141" y="26"/>
                    <a:pt x="140" y="25"/>
                  </a:cubicBezTo>
                  <a:cubicBezTo>
                    <a:pt x="141" y="26"/>
                    <a:pt x="141" y="27"/>
                    <a:pt x="141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40"/>
                    <a:pt x="136" y="48"/>
                    <a:pt x="132" y="56"/>
                  </a:cubicBezTo>
                  <a:cubicBezTo>
                    <a:pt x="128" y="64"/>
                    <a:pt x="123" y="72"/>
                    <a:pt x="123" y="84"/>
                  </a:cubicBezTo>
                  <a:cubicBezTo>
                    <a:pt x="125" y="77"/>
                    <a:pt x="128" y="71"/>
                    <a:pt x="131" y="66"/>
                  </a:cubicBezTo>
                  <a:cubicBezTo>
                    <a:pt x="138" y="54"/>
                    <a:pt x="144" y="43"/>
                    <a:pt x="141" y="27"/>
                  </a:cubicBezTo>
                  <a:close/>
                  <a:moveTo>
                    <a:pt x="145" y="98"/>
                  </a:moveTo>
                  <a:cubicBezTo>
                    <a:pt x="142" y="95"/>
                    <a:pt x="139" y="95"/>
                    <a:pt x="136" y="96"/>
                  </a:cubicBezTo>
                  <a:cubicBezTo>
                    <a:pt x="138" y="96"/>
                    <a:pt x="140" y="97"/>
                    <a:pt x="141" y="97"/>
                  </a:cubicBezTo>
                  <a:cubicBezTo>
                    <a:pt x="143" y="98"/>
                    <a:pt x="144" y="98"/>
                    <a:pt x="145" y="98"/>
                  </a:cubicBezTo>
                  <a:close/>
                  <a:moveTo>
                    <a:pt x="132" y="100"/>
                  </a:move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6" y="102"/>
                    <a:pt x="146" y="108"/>
                    <a:pt x="146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15"/>
                    <a:pt x="132" y="112"/>
                    <a:pt x="130" y="108"/>
                  </a:cubicBezTo>
                  <a:cubicBezTo>
                    <a:pt x="129" y="105"/>
                    <a:pt x="129" y="102"/>
                    <a:pt x="132" y="100"/>
                  </a:cubicBezTo>
                  <a:close/>
                  <a:moveTo>
                    <a:pt x="142" y="101"/>
                  </a:moveTo>
                  <a:cubicBezTo>
                    <a:pt x="133" y="101"/>
                    <a:pt x="133" y="101"/>
                    <a:pt x="133" y="101"/>
                  </a:cubicBezTo>
                  <a:cubicBezTo>
                    <a:pt x="131" y="103"/>
                    <a:pt x="130" y="105"/>
                    <a:pt x="131" y="107"/>
                  </a:cubicBezTo>
                  <a:cubicBezTo>
                    <a:pt x="133" y="111"/>
                    <a:pt x="138" y="113"/>
                    <a:pt x="144" y="112"/>
                  </a:cubicBezTo>
                  <a:cubicBezTo>
                    <a:pt x="145" y="106"/>
                    <a:pt x="144" y="103"/>
                    <a:pt x="142" y="10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9" name="Freeform 51"/>
            <p:cNvSpPr>
              <a:spLocks noEditPoints="1"/>
            </p:cNvSpPr>
            <p:nvPr/>
          </p:nvSpPr>
          <p:spPr bwMode="auto">
            <a:xfrm>
              <a:off x="4205288" y="5753100"/>
              <a:ext cx="303213" cy="344488"/>
            </a:xfrm>
            <a:custGeom>
              <a:avLst/>
              <a:gdLst>
                <a:gd name="T0" fmla="*/ 47 w 135"/>
                <a:gd name="T1" fmla="*/ 133 h 153"/>
                <a:gd name="T2" fmla="*/ 91 w 135"/>
                <a:gd name="T3" fmla="*/ 114 h 153"/>
                <a:gd name="T4" fmla="*/ 47 w 135"/>
                <a:gd name="T5" fmla="*/ 138 h 153"/>
                <a:gd name="T6" fmla="*/ 0 w 135"/>
                <a:gd name="T7" fmla="*/ 124 h 153"/>
                <a:gd name="T8" fmla="*/ 4 w 135"/>
                <a:gd name="T9" fmla="*/ 133 h 153"/>
                <a:gd name="T10" fmla="*/ 97 w 135"/>
                <a:gd name="T11" fmla="*/ 109 h 153"/>
                <a:gd name="T12" fmla="*/ 100 w 135"/>
                <a:gd name="T13" fmla="*/ 94 h 153"/>
                <a:gd name="T14" fmla="*/ 125 w 135"/>
                <a:gd name="T15" fmla="*/ 22 h 153"/>
                <a:gd name="T16" fmla="*/ 101 w 135"/>
                <a:gd name="T17" fmla="*/ 15 h 153"/>
                <a:gd name="T18" fmla="*/ 114 w 135"/>
                <a:gd name="T19" fmla="*/ 5 h 153"/>
                <a:gd name="T20" fmla="*/ 132 w 135"/>
                <a:gd name="T21" fmla="*/ 30 h 153"/>
                <a:gd name="T22" fmla="*/ 107 w 135"/>
                <a:gd name="T23" fmla="*/ 106 h 153"/>
                <a:gd name="T24" fmla="*/ 100 w 135"/>
                <a:gd name="T25" fmla="*/ 137 h 153"/>
                <a:gd name="T26" fmla="*/ 95 w 135"/>
                <a:gd name="T27" fmla="*/ 113 h 153"/>
                <a:gd name="T28" fmla="*/ 47 w 135"/>
                <a:gd name="T29" fmla="*/ 133 h 153"/>
                <a:gd name="T30" fmla="*/ 102 w 135"/>
                <a:gd name="T31" fmla="*/ 107 h 153"/>
                <a:gd name="T32" fmla="*/ 128 w 135"/>
                <a:gd name="T33" fmla="*/ 36 h 153"/>
                <a:gd name="T34" fmla="*/ 102 w 135"/>
                <a:gd name="T35" fmla="*/ 107 h 153"/>
                <a:gd name="T36" fmla="*/ 114 w 135"/>
                <a:gd name="T37" fmla="*/ 110 h 153"/>
                <a:gd name="T38" fmla="*/ 118 w 135"/>
                <a:gd name="T39" fmla="*/ 128 h 153"/>
                <a:gd name="T40" fmla="*/ 114 w 135"/>
                <a:gd name="T41" fmla="*/ 110 h 153"/>
                <a:gd name="T42" fmla="*/ 104 w 135"/>
                <a:gd name="T43" fmla="*/ 110 h 153"/>
                <a:gd name="T44" fmla="*/ 102 w 135"/>
                <a:gd name="T45" fmla="*/ 131 h 153"/>
                <a:gd name="T46" fmla="*/ 115 w 135"/>
                <a:gd name="T47" fmla="*/ 133 h 153"/>
                <a:gd name="T48" fmla="*/ 104 w 135"/>
                <a:gd name="T49" fmla="*/ 11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5" h="153">
                  <a:moveTo>
                    <a:pt x="47" y="133"/>
                  </a:moveTo>
                  <a:cubicBezTo>
                    <a:pt x="62" y="133"/>
                    <a:pt x="76" y="119"/>
                    <a:pt x="91" y="114"/>
                  </a:cubicBezTo>
                  <a:cubicBezTo>
                    <a:pt x="82" y="120"/>
                    <a:pt x="63" y="134"/>
                    <a:pt x="47" y="138"/>
                  </a:cubicBezTo>
                  <a:cubicBezTo>
                    <a:pt x="28" y="143"/>
                    <a:pt x="0" y="144"/>
                    <a:pt x="0" y="124"/>
                  </a:cubicBezTo>
                  <a:cubicBezTo>
                    <a:pt x="6" y="123"/>
                    <a:pt x="1" y="132"/>
                    <a:pt x="4" y="133"/>
                  </a:cubicBezTo>
                  <a:cubicBezTo>
                    <a:pt x="38" y="148"/>
                    <a:pt x="65" y="113"/>
                    <a:pt x="97" y="109"/>
                  </a:cubicBezTo>
                  <a:cubicBezTo>
                    <a:pt x="98" y="104"/>
                    <a:pt x="100" y="100"/>
                    <a:pt x="100" y="94"/>
                  </a:cubicBezTo>
                  <a:cubicBezTo>
                    <a:pt x="109" y="85"/>
                    <a:pt x="131" y="46"/>
                    <a:pt x="125" y="22"/>
                  </a:cubicBezTo>
                  <a:cubicBezTo>
                    <a:pt x="123" y="12"/>
                    <a:pt x="109" y="0"/>
                    <a:pt x="101" y="15"/>
                  </a:cubicBezTo>
                  <a:cubicBezTo>
                    <a:pt x="97" y="9"/>
                    <a:pt x="107" y="4"/>
                    <a:pt x="114" y="5"/>
                  </a:cubicBezTo>
                  <a:cubicBezTo>
                    <a:pt x="125" y="6"/>
                    <a:pt x="131" y="18"/>
                    <a:pt x="132" y="30"/>
                  </a:cubicBezTo>
                  <a:cubicBezTo>
                    <a:pt x="135" y="56"/>
                    <a:pt x="111" y="90"/>
                    <a:pt x="107" y="106"/>
                  </a:cubicBezTo>
                  <a:cubicBezTo>
                    <a:pt x="133" y="105"/>
                    <a:pt x="126" y="153"/>
                    <a:pt x="100" y="137"/>
                  </a:cubicBezTo>
                  <a:cubicBezTo>
                    <a:pt x="97" y="130"/>
                    <a:pt x="98" y="120"/>
                    <a:pt x="95" y="113"/>
                  </a:cubicBezTo>
                  <a:cubicBezTo>
                    <a:pt x="78" y="113"/>
                    <a:pt x="63" y="127"/>
                    <a:pt x="47" y="133"/>
                  </a:cubicBezTo>
                  <a:close/>
                  <a:moveTo>
                    <a:pt x="102" y="107"/>
                  </a:moveTo>
                  <a:cubicBezTo>
                    <a:pt x="112" y="84"/>
                    <a:pt x="130" y="63"/>
                    <a:pt x="128" y="36"/>
                  </a:cubicBezTo>
                  <a:cubicBezTo>
                    <a:pt x="126" y="65"/>
                    <a:pt x="105" y="83"/>
                    <a:pt x="102" y="107"/>
                  </a:cubicBezTo>
                  <a:close/>
                  <a:moveTo>
                    <a:pt x="114" y="110"/>
                  </a:moveTo>
                  <a:cubicBezTo>
                    <a:pt x="117" y="118"/>
                    <a:pt x="121" y="121"/>
                    <a:pt x="118" y="128"/>
                  </a:cubicBezTo>
                  <a:cubicBezTo>
                    <a:pt x="128" y="125"/>
                    <a:pt x="119" y="112"/>
                    <a:pt x="114" y="110"/>
                  </a:cubicBezTo>
                  <a:close/>
                  <a:moveTo>
                    <a:pt x="104" y="110"/>
                  </a:moveTo>
                  <a:cubicBezTo>
                    <a:pt x="100" y="114"/>
                    <a:pt x="100" y="125"/>
                    <a:pt x="102" y="131"/>
                  </a:cubicBezTo>
                  <a:cubicBezTo>
                    <a:pt x="108" y="132"/>
                    <a:pt x="110" y="135"/>
                    <a:pt x="115" y="133"/>
                  </a:cubicBezTo>
                  <a:cubicBezTo>
                    <a:pt x="120" y="121"/>
                    <a:pt x="114" y="111"/>
                    <a:pt x="104" y="1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0" name="Freeform 52"/>
            <p:cNvSpPr>
              <a:spLocks noEditPoints="1"/>
            </p:cNvSpPr>
            <p:nvPr/>
          </p:nvSpPr>
          <p:spPr bwMode="auto">
            <a:xfrm>
              <a:off x="4202113" y="5762625"/>
              <a:ext cx="306388" cy="311150"/>
            </a:xfrm>
            <a:custGeom>
              <a:avLst/>
              <a:gdLst>
                <a:gd name="T0" fmla="*/ 0 w 136"/>
                <a:gd name="T1" fmla="*/ 120 h 138"/>
                <a:gd name="T2" fmla="*/ 4 w 136"/>
                <a:gd name="T3" fmla="*/ 120 h 138"/>
                <a:gd name="T4" fmla="*/ 23 w 136"/>
                <a:gd name="T5" fmla="*/ 132 h 138"/>
                <a:gd name="T6" fmla="*/ 97 w 136"/>
                <a:gd name="T7" fmla="*/ 104 h 138"/>
                <a:gd name="T8" fmla="*/ 100 w 136"/>
                <a:gd name="T9" fmla="*/ 90 h 138"/>
                <a:gd name="T10" fmla="*/ 103 w 136"/>
                <a:gd name="T11" fmla="*/ 11 h 138"/>
                <a:gd name="T12" fmla="*/ 101 w 136"/>
                <a:gd name="T13" fmla="*/ 6 h 138"/>
                <a:gd name="T14" fmla="*/ 134 w 136"/>
                <a:gd name="T15" fmla="*/ 26 h 138"/>
                <a:gd name="T16" fmla="*/ 125 w 136"/>
                <a:gd name="T17" fmla="*/ 119 h 138"/>
                <a:gd name="T18" fmla="*/ 100 w 136"/>
                <a:gd name="T19" fmla="*/ 133 h 138"/>
                <a:gd name="T20" fmla="*/ 96 w 136"/>
                <a:gd name="T21" fmla="*/ 110 h 138"/>
                <a:gd name="T22" fmla="*/ 87 w 136"/>
                <a:gd name="T23" fmla="*/ 115 h 138"/>
                <a:gd name="T24" fmla="*/ 5 w 136"/>
                <a:gd name="T25" fmla="*/ 129 h 138"/>
                <a:gd name="T26" fmla="*/ 48 w 136"/>
                <a:gd name="T27" fmla="*/ 134 h 138"/>
                <a:gd name="T28" fmla="*/ 48 w 136"/>
                <a:gd name="T29" fmla="*/ 129 h 138"/>
                <a:gd name="T30" fmla="*/ 65 w 136"/>
                <a:gd name="T31" fmla="*/ 120 h 138"/>
                <a:gd name="T32" fmla="*/ 97 w 136"/>
                <a:gd name="T33" fmla="*/ 108 h 138"/>
                <a:gd name="T34" fmla="*/ 97 w 136"/>
                <a:gd name="T35" fmla="*/ 109 h 138"/>
                <a:gd name="T36" fmla="*/ 111 w 136"/>
                <a:gd name="T37" fmla="*/ 135 h 138"/>
                <a:gd name="T38" fmla="*/ 118 w 136"/>
                <a:gd name="T39" fmla="*/ 125 h 138"/>
                <a:gd name="T40" fmla="*/ 117 w 136"/>
                <a:gd name="T41" fmla="*/ 129 h 138"/>
                <a:gd name="T42" fmla="*/ 108 w 136"/>
                <a:gd name="T43" fmla="*/ 129 h 138"/>
                <a:gd name="T44" fmla="*/ 103 w 136"/>
                <a:gd name="T45" fmla="*/ 128 h 138"/>
                <a:gd name="T46" fmla="*/ 105 w 136"/>
                <a:gd name="T47" fmla="*/ 105 h 138"/>
                <a:gd name="T48" fmla="*/ 118 w 136"/>
                <a:gd name="T49" fmla="*/ 124 h 138"/>
                <a:gd name="T50" fmla="*/ 114 w 136"/>
                <a:gd name="T51" fmla="*/ 105 h 138"/>
                <a:gd name="T52" fmla="*/ 108 w 136"/>
                <a:gd name="T53" fmla="*/ 102 h 138"/>
                <a:gd name="T54" fmla="*/ 115 w 136"/>
                <a:gd name="T55" fmla="*/ 82 h 138"/>
                <a:gd name="T56" fmla="*/ 102 w 136"/>
                <a:gd name="T57" fmla="*/ 7 h 138"/>
                <a:gd name="T58" fmla="*/ 127 w 136"/>
                <a:gd name="T59" fmla="*/ 18 h 138"/>
                <a:gd name="T60" fmla="*/ 98 w 136"/>
                <a:gd name="T61" fmla="*/ 105 h 138"/>
                <a:gd name="T62" fmla="*/ 23 w 136"/>
                <a:gd name="T63" fmla="*/ 133 h 138"/>
                <a:gd name="T64" fmla="*/ 104 w 136"/>
                <a:gd name="T65" fmla="*/ 127 h 138"/>
                <a:gd name="T66" fmla="*/ 115 w 136"/>
                <a:gd name="T67" fmla="*/ 113 h 138"/>
                <a:gd name="T68" fmla="*/ 89 w 136"/>
                <a:gd name="T69" fmla="*/ 110 h 138"/>
                <a:gd name="T70" fmla="*/ 74 w 136"/>
                <a:gd name="T71" fmla="*/ 118 h 138"/>
                <a:gd name="T72" fmla="*/ 4 w 136"/>
                <a:gd name="T73" fmla="*/ 127 h 138"/>
                <a:gd name="T74" fmla="*/ 2 w 136"/>
                <a:gd name="T75" fmla="*/ 121 h 138"/>
                <a:gd name="T76" fmla="*/ 120 w 136"/>
                <a:gd name="T77" fmla="*/ 123 h 138"/>
                <a:gd name="T78" fmla="*/ 102 w 136"/>
                <a:gd name="T79" fmla="*/ 108 h 138"/>
                <a:gd name="T80" fmla="*/ 128 w 136"/>
                <a:gd name="T81" fmla="*/ 32 h 138"/>
                <a:gd name="T82" fmla="*/ 104 w 136"/>
                <a:gd name="T83" fmla="*/ 103 h 138"/>
                <a:gd name="T84" fmla="*/ 116 w 136"/>
                <a:gd name="T85" fmla="*/ 72 h 138"/>
                <a:gd name="T86" fmla="*/ 128 w 136"/>
                <a:gd name="T87" fmla="*/ 4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6" h="138">
                  <a:moveTo>
                    <a:pt x="26" y="138"/>
                  </a:moveTo>
                  <a:cubicBezTo>
                    <a:pt x="16" y="138"/>
                    <a:pt x="9" y="136"/>
                    <a:pt x="5" y="131"/>
                  </a:cubicBezTo>
                  <a:cubicBezTo>
                    <a:pt x="2" y="129"/>
                    <a:pt x="0" y="125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19"/>
                    <a:pt x="3" y="119"/>
                    <a:pt x="4" y="120"/>
                  </a:cubicBezTo>
                  <a:cubicBezTo>
                    <a:pt x="5" y="121"/>
                    <a:pt x="5" y="123"/>
                    <a:pt x="5" y="124"/>
                  </a:cubicBezTo>
                  <a:cubicBezTo>
                    <a:pt x="5" y="126"/>
                    <a:pt x="5" y="128"/>
                    <a:pt x="6" y="128"/>
                  </a:cubicBezTo>
                  <a:cubicBezTo>
                    <a:pt x="11" y="131"/>
                    <a:pt x="17" y="132"/>
                    <a:pt x="23" y="132"/>
                  </a:cubicBezTo>
                  <a:cubicBezTo>
                    <a:pt x="37" y="132"/>
                    <a:pt x="49" y="125"/>
                    <a:pt x="63" y="118"/>
                  </a:cubicBezTo>
                  <a:cubicBezTo>
                    <a:pt x="74" y="112"/>
                    <a:pt x="85" y="106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9" y="100"/>
                    <a:pt x="100" y="96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9" y="81"/>
                    <a:pt x="132" y="42"/>
                    <a:pt x="125" y="18"/>
                  </a:cubicBezTo>
                  <a:cubicBezTo>
                    <a:pt x="124" y="12"/>
                    <a:pt x="117" y="4"/>
                    <a:pt x="111" y="4"/>
                  </a:cubicBezTo>
                  <a:cubicBezTo>
                    <a:pt x="108" y="4"/>
                    <a:pt x="105" y="7"/>
                    <a:pt x="103" y="11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0" y="9"/>
                    <a:pt x="100" y="8"/>
                    <a:pt x="101" y="6"/>
                  </a:cubicBezTo>
                  <a:cubicBezTo>
                    <a:pt x="103" y="2"/>
                    <a:pt x="109" y="0"/>
                    <a:pt x="114" y="0"/>
                  </a:cubicBezTo>
                  <a:cubicBezTo>
                    <a:pt x="114" y="0"/>
                    <a:pt x="114" y="0"/>
                    <a:pt x="115" y="0"/>
                  </a:cubicBezTo>
                  <a:cubicBezTo>
                    <a:pt x="127" y="1"/>
                    <a:pt x="133" y="14"/>
                    <a:pt x="134" y="26"/>
                  </a:cubicBezTo>
                  <a:cubicBezTo>
                    <a:pt x="136" y="44"/>
                    <a:pt x="125" y="66"/>
                    <a:pt x="117" y="83"/>
                  </a:cubicBezTo>
                  <a:cubicBezTo>
                    <a:pt x="113" y="90"/>
                    <a:pt x="110" y="96"/>
                    <a:pt x="109" y="101"/>
                  </a:cubicBezTo>
                  <a:cubicBezTo>
                    <a:pt x="120" y="101"/>
                    <a:pt x="125" y="110"/>
                    <a:pt x="125" y="119"/>
                  </a:cubicBezTo>
                  <a:cubicBezTo>
                    <a:pt x="125" y="128"/>
                    <a:pt x="120" y="137"/>
                    <a:pt x="111" y="137"/>
                  </a:cubicBezTo>
                  <a:cubicBezTo>
                    <a:pt x="107" y="137"/>
                    <a:pt x="104" y="136"/>
                    <a:pt x="100" y="134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8" y="130"/>
                    <a:pt x="98" y="125"/>
                    <a:pt x="97" y="120"/>
                  </a:cubicBezTo>
                  <a:cubicBezTo>
                    <a:pt x="97" y="116"/>
                    <a:pt x="97" y="113"/>
                    <a:pt x="96" y="110"/>
                  </a:cubicBezTo>
                  <a:cubicBezTo>
                    <a:pt x="95" y="110"/>
                    <a:pt x="95" y="110"/>
                    <a:pt x="94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1" y="112"/>
                    <a:pt x="89" y="113"/>
                    <a:pt x="87" y="115"/>
                  </a:cubicBezTo>
                  <a:cubicBezTo>
                    <a:pt x="77" y="121"/>
                    <a:pt x="61" y="132"/>
                    <a:pt x="48" y="135"/>
                  </a:cubicBezTo>
                  <a:cubicBezTo>
                    <a:pt x="41" y="137"/>
                    <a:pt x="33" y="138"/>
                    <a:pt x="26" y="138"/>
                  </a:cubicBezTo>
                  <a:close/>
                  <a:moveTo>
                    <a:pt x="5" y="129"/>
                  </a:moveTo>
                  <a:cubicBezTo>
                    <a:pt x="5" y="130"/>
                    <a:pt x="5" y="130"/>
                    <a:pt x="6" y="130"/>
                  </a:cubicBezTo>
                  <a:cubicBezTo>
                    <a:pt x="10" y="134"/>
                    <a:pt x="17" y="137"/>
                    <a:pt x="26" y="137"/>
                  </a:cubicBezTo>
                  <a:cubicBezTo>
                    <a:pt x="33" y="137"/>
                    <a:pt x="41" y="135"/>
                    <a:pt x="48" y="134"/>
                  </a:cubicBezTo>
                  <a:cubicBezTo>
                    <a:pt x="61" y="130"/>
                    <a:pt x="76" y="120"/>
                    <a:pt x="86" y="114"/>
                  </a:cubicBezTo>
                  <a:cubicBezTo>
                    <a:pt x="82" y="115"/>
                    <a:pt x="78" y="117"/>
                    <a:pt x="75" y="119"/>
                  </a:cubicBezTo>
                  <a:cubicBezTo>
                    <a:pt x="66" y="124"/>
                    <a:pt x="57" y="129"/>
                    <a:pt x="48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4" y="126"/>
                    <a:pt x="59" y="123"/>
                    <a:pt x="65" y="120"/>
                  </a:cubicBezTo>
                  <a:cubicBezTo>
                    <a:pt x="75" y="114"/>
                    <a:pt x="85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8" y="112"/>
                    <a:pt x="99" y="116"/>
                    <a:pt x="99" y="120"/>
                  </a:cubicBezTo>
                  <a:cubicBezTo>
                    <a:pt x="99" y="124"/>
                    <a:pt x="100" y="129"/>
                    <a:pt x="101" y="132"/>
                  </a:cubicBezTo>
                  <a:cubicBezTo>
                    <a:pt x="104" y="134"/>
                    <a:pt x="108" y="135"/>
                    <a:pt x="111" y="135"/>
                  </a:cubicBezTo>
                  <a:cubicBezTo>
                    <a:pt x="118" y="135"/>
                    <a:pt x="122" y="129"/>
                    <a:pt x="123" y="123"/>
                  </a:cubicBezTo>
                  <a:cubicBezTo>
                    <a:pt x="122" y="124"/>
                    <a:pt x="121" y="125"/>
                    <a:pt x="119" y="125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7"/>
                    <a:pt x="117" y="128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5" y="130"/>
                    <a:pt x="114" y="130"/>
                    <a:pt x="113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1" y="130"/>
                    <a:pt x="109" y="130"/>
                    <a:pt x="108" y="129"/>
                  </a:cubicBezTo>
                  <a:cubicBezTo>
                    <a:pt x="106" y="129"/>
                    <a:pt x="105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0" y="122"/>
                    <a:pt x="100" y="110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10" y="106"/>
                    <a:pt x="114" y="108"/>
                    <a:pt x="116" y="112"/>
                  </a:cubicBezTo>
                  <a:cubicBezTo>
                    <a:pt x="118" y="116"/>
                    <a:pt x="119" y="120"/>
                    <a:pt x="118" y="124"/>
                  </a:cubicBezTo>
                  <a:cubicBezTo>
                    <a:pt x="118" y="124"/>
                    <a:pt x="118" y="124"/>
                    <a:pt x="118" y="124"/>
                  </a:cubicBezTo>
                  <a:cubicBezTo>
                    <a:pt x="121" y="119"/>
                    <a:pt x="119" y="116"/>
                    <a:pt x="117" y="112"/>
                  </a:cubicBezTo>
                  <a:cubicBezTo>
                    <a:pt x="116" y="110"/>
                    <a:pt x="115" y="109"/>
                    <a:pt x="114" y="106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7" y="106"/>
                    <a:pt x="121" y="109"/>
                    <a:pt x="123" y="113"/>
                  </a:cubicBezTo>
                  <a:cubicBezTo>
                    <a:pt x="121" y="107"/>
                    <a:pt x="116" y="102"/>
                    <a:pt x="108" y="10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8" y="97"/>
                    <a:pt x="112" y="90"/>
                    <a:pt x="115" y="82"/>
                  </a:cubicBezTo>
                  <a:cubicBezTo>
                    <a:pt x="124" y="65"/>
                    <a:pt x="134" y="44"/>
                    <a:pt x="133" y="26"/>
                  </a:cubicBezTo>
                  <a:cubicBezTo>
                    <a:pt x="131" y="15"/>
                    <a:pt x="126" y="3"/>
                    <a:pt x="115" y="2"/>
                  </a:cubicBezTo>
                  <a:cubicBezTo>
                    <a:pt x="110" y="1"/>
                    <a:pt x="104" y="4"/>
                    <a:pt x="102" y="7"/>
                  </a:cubicBezTo>
                  <a:cubicBezTo>
                    <a:pt x="102" y="7"/>
                    <a:pt x="102" y="8"/>
                    <a:pt x="102" y="9"/>
                  </a:cubicBezTo>
                  <a:cubicBezTo>
                    <a:pt x="105" y="4"/>
                    <a:pt x="109" y="3"/>
                    <a:pt x="111" y="3"/>
                  </a:cubicBezTo>
                  <a:cubicBezTo>
                    <a:pt x="118" y="3"/>
                    <a:pt x="125" y="11"/>
                    <a:pt x="127" y="18"/>
                  </a:cubicBezTo>
                  <a:cubicBezTo>
                    <a:pt x="133" y="42"/>
                    <a:pt x="110" y="81"/>
                    <a:pt x="101" y="91"/>
                  </a:cubicBezTo>
                  <a:cubicBezTo>
                    <a:pt x="102" y="96"/>
                    <a:pt x="100" y="100"/>
                    <a:pt x="99" y="104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86" y="107"/>
                    <a:pt x="75" y="113"/>
                    <a:pt x="64" y="119"/>
                  </a:cubicBezTo>
                  <a:cubicBezTo>
                    <a:pt x="51" y="126"/>
                    <a:pt x="37" y="133"/>
                    <a:pt x="23" y="133"/>
                  </a:cubicBezTo>
                  <a:cubicBezTo>
                    <a:pt x="17" y="133"/>
                    <a:pt x="11" y="132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lose/>
                  <a:moveTo>
                    <a:pt x="104" y="127"/>
                  </a:moveTo>
                  <a:cubicBezTo>
                    <a:pt x="106" y="127"/>
                    <a:pt x="107" y="127"/>
                    <a:pt x="108" y="128"/>
                  </a:cubicBezTo>
                  <a:cubicBezTo>
                    <a:pt x="111" y="129"/>
                    <a:pt x="113" y="129"/>
                    <a:pt x="116" y="128"/>
                  </a:cubicBezTo>
                  <a:cubicBezTo>
                    <a:pt x="118" y="123"/>
                    <a:pt x="118" y="117"/>
                    <a:pt x="115" y="113"/>
                  </a:cubicBezTo>
                  <a:cubicBezTo>
                    <a:pt x="113" y="110"/>
                    <a:pt x="109" y="107"/>
                    <a:pt x="105" y="107"/>
                  </a:cubicBezTo>
                  <a:cubicBezTo>
                    <a:pt x="102" y="111"/>
                    <a:pt x="102" y="121"/>
                    <a:pt x="104" y="127"/>
                  </a:cubicBezTo>
                  <a:close/>
                  <a:moveTo>
                    <a:pt x="89" y="110"/>
                  </a:moveTo>
                  <a:cubicBezTo>
                    <a:pt x="81" y="112"/>
                    <a:pt x="73" y="117"/>
                    <a:pt x="65" y="121"/>
                  </a:cubicBezTo>
                  <a:cubicBezTo>
                    <a:pt x="61" y="123"/>
                    <a:pt x="57" y="125"/>
                    <a:pt x="53" y="127"/>
                  </a:cubicBezTo>
                  <a:cubicBezTo>
                    <a:pt x="60" y="126"/>
                    <a:pt x="67" y="122"/>
                    <a:pt x="74" y="118"/>
                  </a:cubicBezTo>
                  <a:cubicBezTo>
                    <a:pt x="79" y="115"/>
                    <a:pt x="84" y="112"/>
                    <a:pt x="89" y="110"/>
                  </a:cubicBezTo>
                  <a:close/>
                  <a:moveTo>
                    <a:pt x="2" y="121"/>
                  </a:moveTo>
                  <a:cubicBezTo>
                    <a:pt x="2" y="123"/>
                    <a:pt x="3" y="125"/>
                    <a:pt x="4" y="127"/>
                  </a:cubicBezTo>
                  <a:cubicBezTo>
                    <a:pt x="3" y="127"/>
                    <a:pt x="3" y="125"/>
                    <a:pt x="3" y="124"/>
                  </a:cubicBezTo>
                  <a:cubicBezTo>
                    <a:pt x="3" y="123"/>
                    <a:pt x="4" y="122"/>
                    <a:pt x="3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  <a:moveTo>
                    <a:pt x="116" y="108"/>
                  </a:moveTo>
                  <a:cubicBezTo>
                    <a:pt x="117" y="109"/>
                    <a:pt x="118" y="110"/>
                    <a:pt x="118" y="111"/>
                  </a:cubicBezTo>
                  <a:cubicBezTo>
                    <a:pt x="120" y="115"/>
                    <a:pt x="122" y="118"/>
                    <a:pt x="120" y="123"/>
                  </a:cubicBezTo>
                  <a:cubicBezTo>
                    <a:pt x="122" y="122"/>
                    <a:pt x="123" y="121"/>
                    <a:pt x="123" y="119"/>
                  </a:cubicBezTo>
                  <a:cubicBezTo>
                    <a:pt x="123" y="115"/>
                    <a:pt x="119" y="110"/>
                    <a:pt x="116" y="108"/>
                  </a:cubicBezTo>
                  <a:close/>
                  <a:moveTo>
                    <a:pt x="102" y="108"/>
                  </a:moveTo>
                  <a:cubicBezTo>
                    <a:pt x="103" y="103"/>
                    <a:pt x="103" y="103"/>
                    <a:pt x="103" y="103"/>
                  </a:cubicBezTo>
                  <a:cubicBezTo>
                    <a:pt x="104" y="92"/>
                    <a:pt x="109" y="82"/>
                    <a:pt x="114" y="72"/>
                  </a:cubicBezTo>
                  <a:cubicBezTo>
                    <a:pt x="121" y="60"/>
                    <a:pt x="127" y="47"/>
                    <a:pt x="128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1" y="51"/>
                    <a:pt x="122" y="68"/>
                    <a:pt x="114" y="84"/>
                  </a:cubicBezTo>
                  <a:cubicBezTo>
                    <a:pt x="110" y="90"/>
                    <a:pt x="107" y="97"/>
                    <a:pt x="104" y="103"/>
                  </a:cubicBezTo>
                  <a:lnTo>
                    <a:pt x="102" y="108"/>
                  </a:lnTo>
                  <a:close/>
                  <a:moveTo>
                    <a:pt x="128" y="44"/>
                  </a:moveTo>
                  <a:cubicBezTo>
                    <a:pt x="125" y="54"/>
                    <a:pt x="120" y="63"/>
                    <a:pt x="116" y="72"/>
                  </a:cubicBezTo>
                  <a:cubicBezTo>
                    <a:pt x="111" y="81"/>
                    <a:pt x="107" y="89"/>
                    <a:pt x="105" y="97"/>
                  </a:cubicBezTo>
                  <a:cubicBezTo>
                    <a:pt x="108" y="92"/>
                    <a:pt x="110" y="88"/>
                    <a:pt x="112" y="83"/>
                  </a:cubicBezTo>
                  <a:cubicBezTo>
                    <a:pt x="119" y="71"/>
                    <a:pt x="126" y="58"/>
                    <a:pt x="128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111" name="Picture Placeholder 33" descr="An empty placeholder to add an image. Click on the placeholder and select the image that you wish to add."/>
          <p:cNvSpPr>
            <a:spLocks noGrp="1" noChangeAspect="1"/>
          </p:cNvSpPr>
          <p:nvPr>
            <p:ph type="pic" sz="quarter" idx="18"/>
          </p:nvPr>
        </p:nvSpPr>
        <p:spPr>
          <a:xfrm>
            <a:off x="5546780" y="529603"/>
            <a:ext cx="2993366" cy="2305338"/>
          </a:xfrm>
          <a:solidFill>
            <a:schemeClr val="bg2"/>
          </a:solidFill>
          <a:ln w="38100">
            <a:solidFill>
              <a:schemeClr val="bg1"/>
            </a:solidFill>
          </a:ln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dirty="0"/>
          </a:p>
        </p:txBody>
      </p:sp>
      <p:grpSp>
        <p:nvGrpSpPr>
          <p:cNvPr id="112" name="Group 111"/>
          <p:cNvGrpSpPr/>
          <p:nvPr/>
        </p:nvGrpSpPr>
        <p:grpSpPr>
          <a:xfrm>
            <a:off x="5322489" y="3245640"/>
            <a:ext cx="3389607" cy="2710838"/>
            <a:chOff x="895350" y="3313113"/>
            <a:chExt cx="3613151" cy="2790825"/>
          </a:xfrm>
          <a:solidFill>
            <a:schemeClr val="tx1">
              <a:lumMod val="50000"/>
            </a:schemeClr>
          </a:solidFill>
        </p:grpSpPr>
        <p:sp>
          <p:nvSpPr>
            <p:cNvPr id="113" name="Freeform 41"/>
            <p:cNvSpPr>
              <a:spLocks/>
            </p:cNvSpPr>
            <p:nvPr/>
          </p:nvSpPr>
          <p:spPr bwMode="auto">
            <a:xfrm>
              <a:off x="963613" y="3725863"/>
              <a:ext cx="11113" cy="1952625"/>
            </a:xfrm>
            <a:custGeom>
              <a:avLst/>
              <a:gdLst>
                <a:gd name="T0" fmla="*/ 3 w 5"/>
                <a:gd name="T1" fmla="*/ 0 h 868"/>
                <a:gd name="T2" fmla="*/ 4 w 5"/>
                <a:gd name="T3" fmla="*/ 217 h 868"/>
                <a:gd name="T4" fmla="*/ 3 w 5"/>
                <a:gd name="T5" fmla="*/ 326 h 868"/>
                <a:gd name="T6" fmla="*/ 4 w 5"/>
                <a:gd name="T7" fmla="*/ 434 h 868"/>
                <a:gd name="T8" fmla="*/ 4 w 5"/>
                <a:gd name="T9" fmla="*/ 651 h 868"/>
                <a:gd name="T10" fmla="*/ 4 w 5"/>
                <a:gd name="T11" fmla="*/ 760 h 868"/>
                <a:gd name="T12" fmla="*/ 3 w 5"/>
                <a:gd name="T13" fmla="*/ 868 h 868"/>
                <a:gd name="T14" fmla="*/ 2 w 5"/>
                <a:gd name="T15" fmla="*/ 868 h 868"/>
                <a:gd name="T16" fmla="*/ 1 w 5"/>
                <a:gd name="T17" fmla="*/ 760 h 868"/>
                <a:gd name="T18" fmla="*/ 0 w 5"/>
                <a:gd name="T19" fmla="*/ 651 h 868"/>
                <a:gd name="T20" fmla="*/ 1 w 5"/>
                <a:gd name="T21" fmla="*/ 434 h 868"/>
                <a:gd name="T22" fmla="*/ 2 w 5"/>
                <a:gd name="T23" fmla="*/ 326 h 868"/>
                <a:gd name="T24" fmla="*/ 1 w 5"/>
                <a:gd name="T25" fmla="*/ 217 h 868"/>
                <a:gd name="T26" fmla="*/ 2 w 5"/>
                <a:gd name="T27" fmla="*/ 0 h 868"/>
                <a:gd name="T28" fmla="*/ 3 w 5"/>
                <a:gd name="T29" fmla="*/ 0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868">
                  <a:moveTo>
                    <a:pt x="3" y="0"/>
                  </a:moveTo>
                  <a:cubicBezTo>
                    <a:pt x="4" y="73"/>
                    <a:pt x="4" y="145"/>
                    <a:pt x="4" y="217"/>
                  </a:cubicBezTo>
                  <a:cubicBezTo>
                    <a:pt x="4" y="253"/>
                    <a:pt x="3" y="290"/>
                    <a:pt x="3" y="326"/>
                  </a:cubicBezTo>
                  <a:cubicBezTo>
                    <a:pt x="3" y="362"/>
                    <a:pt x="3" y="398"/>
                    <a:pt x="4" y="434"/>
                  </a:cubicBezTo>
                  <a:cubicBezTo>
                    <a:pt x="4" y="507"/>
                    <a:pt x="5" y="579"/>
                    <a:pt x="4" y="651"/>
                  </a:cubicBezTo>
                  <a:cubicBezTo>
                    <a:pt x="5" y="687"/>
                    <a:pt x="4" y="724"/>
                    <a:pt x="4" y="760"/>
                  </a:cubicBezTo>
                  <a:cubicBezTo>
                    <a:pt x="4" y="796"/>
                    <a:pt x="3" y="832"/>
                    <a:pt x="3" y="868"/>
                  </a:cubicBezTo>
                  <a:cubicBezTo>
                    <a:pt x="2" y="868"/>
                    <a:pt x="2" y="868"/>
                    <a:pt x="2" y="868"/>
                  </a:cubicBezTo>
                  <a:cubicBezTo>
                    <a:pt x="2" y="832"/>
                    <a:pt x="1" y="796"/>
                    <a:pt x="1" y="760"/>
                  </a:cubicBezTo>
                  <a:cubicBezTo>
                    <a:pt x="1" y="724"/>
                    <a:pt x="0" y="687"/>
                    <a:pt x="0" y="651"/>
                  </a:cubicBezTo>
                  <a:cubicBezTo>
                    <a:pt x="0" y="579"/>
                    <a:pt x="1" y="507"/>
                    <a:pt x="1" y="434"/>
                  </a:cubicBezTo>
                  <a:cubicBezTo>
                    <a:pt x="2" y="398"/>
                    <a:pt x="2" y="362"/>
                    <a:pt x="2" y="326"/>
                  </a:cubicBezTo>
                  <a:cubicBezTo>
                    <a:pt x="2" y="290"/>
                    <a:pt x="1" y="253"/>
                    <a:pt x="1" y="217"/>
                  </a:cubicBezTo>
                  <a:cubicBezTo>
                    <a:pt x="0" y="145"/>
                    <a:pt x="1" y="73"/>
                    <a:pt x="2" y="0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4" name="Freeform 42"/>
            <p:cNvSpPr>
              <a:spLocks/>
            </p:cNvSpPr>
            <p:nvPr/>
          </p:nvSpPr>
          <p:spPr bwMode="auto">
            <a:xfrm>
              <a:off x="1350963" y="6038850"/>
              <a:ext cx="2736850" cy="11113"/>
            </a:xfrm>
            <a:custGeom>
              <a:avLst/>
              <a:gdLst>
                <a:gd name="T0" fmla="*/ 0 w 1216"/>
                <a:gd name="T1" fmla="*/ 2 h 5"/>
                <a:gd name="T2" fmla="*/ 304 w 1216"/>
                <a:gd name="T3" fmla="*/ 1 h 5"/>
                <a:gd name="T4" fmla="*/ 456 w 1216"/>
                <a:gd name="T5" fmla="*/ 2 h 5"/>
                <a:gd name="T6" fmla="*/ 608 w 1216"/>
                <a:gd name="T7" fmla="*/ 1 h 5"/>
                <a:gd name="T8" fmla="*/ 912 w 1216"/>
                <a:gd name="T9" fmla="*/ 0 h 5"/>
                <a:gd name="T10" fmla="*/ 1064 w 1216"/>
                <a:gd name="T11" fmla="*/ 1 h 5"/>
                <a:gd name="T12" fmla="*/ 1216 w 1216"/>
                <a:gd name="T13" fmla="*/ 2 h 5"/>
                <a:gd name="T14" fmla="*/ 1216 w 1216"/>
                <a:gd name="T15" fmla="*/ 2 h 5"/>
                <a:gd name="T16" fmla="*/ 1064 w 1216"/>
                <a:gd name="T17" fmla="*/ 4 h 5"/>
                <a:gd name="T18" fmla="*/ 912 w 1216"/>
                <a:gd name="T19" fmla="*/ 4 h 5"/>
                <a:gd name="T20" fmla="*/ 608 w 1216"/>
                <a:gd name="T21" fmla="*/ 3 h 5"/>
                <a:gd name="T22" fmla="*/ 456 w 1216"/>
                <a:gd name="T23" fmla="*/ 3 h 5"/>
                <a:gd name="T24" fmla="*/ 304 w 1216"/>
                <a:gd name="T25" fmla="*/ 4 h 5"/>
                <a:gd name="T26" fmla="*/ 0 w 1216"/>
                <a:gd name="T2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6" h="5">
                  <a:moveTo>
                    <a:pt x="0" y="2"/>
                  </a:moveTo>
                  <a:cubicBezTo>
                    <a:pt x="101" y="1"/>
                    <a:pt x="202" y="0"/>
                    <a:pt x="304" y="1"/>
                  </a:cubicBezTo>
                  <a:cubicBezTo>
                    <a:pt x="354" y="1"/>
                    <a:pt x="405" y="2"/>
                    <a:pt x="456" y="2"/>
                  </a:cubicBezTo>
                  <a:cubicBezTo>
                    <a:pt x="506" y="2"/>
                    <a:pt x="557" y="1"/>
                    <a:pt x="608" y="1"/>
                  </a:cubicBezTo>
                  <a:cubicBezTo>
                    <a:pt x="709" y="1"/>
                    <a:pt x="810" y="0"/>
                    <a:pt x="912" y="0"/>
                  </a:cubicBezTo>
                  <a:cubicBezTo>
                    <a:pt x="962" y="0"/>
                    <a:pt x="1013" y="1"/>
                    <a:pt x="1064" y="1"/>
                  </a:cubicBezTo>
                  <a:cubicBezTo>
                    <a:pt x="1114" y="1"/>
                    <a:pt x="1165" y="1"/>
                    <a:pt x="1216" y="2"/>
                  </a:cubicBezTo>
                  <a:cubicBezTo>
                    <a:pt x="1216" y="2"/>
                    <a:pt x="1216" y="2"/>
                    <a:pt x="1216" y="2"/>
                  </a:cubicBezTo>
                  <a:cubicBezTo>
                    <a:pt x="1165" y="3"/>
                    <a:pt x="1114" y="3"/>
                    <a:pt x="1064" y="4"/>
                  </a:cubicBezTo>
                  <a:cubicBezTo>
                    <a:pt x="1013" y="4"/>
                    <a:pt x="962" y="4"/>
                    <a:pt x="912" y="4"/>
                  </a:cubicBezTo>
                  <a:cubicBezTo>
                    <a:pt x="810" y="5"/>
                    <a:pt x="709" y="4"/>
                    <a:pt x="608" y="3"/>
                  </a:cubicBezTo>
                  <a:cubicBezTo>
                    <a:pt x="557" y="3"/>
                    <a:pt x="506" y="3"/>
                    <a:pt x="456" y="3"/>
                  </a:cubicBezTo>
                  <a:cubicBezTo>
                    <a:pt x="405" y="3"/>
                    <a:pt x="354" y="4"/>
                    <a:pt x="304" y="4"/>
                  </a:cubicBezTo>
                  <a:cubicBezTo>
                    <a:pt x="202" y="4"/>
                    <a:pt x="101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5" name="Freeform 43"/>
            <p:cNvSpPr>
              <a:spLocks/>
            </p:cNvSpPr>
            <p:nvPr/>
          </p:nvSpPr>
          <p:spPr bwMode="auto">
            <a:xfrm>
              <a:off x="1330325" y="3378200"/>
              <a:ext cx="2743200" cy="11113"/>
            </a:xfrm>
            <a:custGeom>
              <a:avLst/>
              <a:gdLst>
                <a:gd name="T0" fmla="*/ 0 w 1219"/>
                <a:gd name="T1" fmla="*/ 2 h 5"/>
                <a:gd name="T2" fmla="*/ 304 w 1219"/>
                <a:gd name="T3" fmla="*/ 1 h 5"/>
                <a:gd name="T4" fmla="*/ 457 w 1219"/>
                <a:gd name="T5" fmla="*/ 2 h 5"/>
                <a:gd name="T6" fmla="*/ 609 w 1219"/>
                <a:gd name="T7" fmla="*/ 1 h 5"/>
                <a:gd name="T8" fmla="*/ 914 w 1219"/>
                <a:gd name="T9" fmla="*/ 0 h 5"/>
                <a:gd name="T10" fmla="*/ 1067 w 1219"/>
                <a:gd name="T11" fmla="*/ 1 h 5"/>
                <a:gd name="T12" fmla="*/ 1219 w 1219"/>
                <a:gd name="T13" fmla="*/ 2 h 5"/>
                <a:gd name="T14" fmla="*/ 1219 w 1219"/>
                <a:gd name="T15" fmla="*/ 3 h 5"/>
                <a:gd name="T16" fmla="*/ 1067 w 1219"/>
                <a:gd name="T17" fmla="*/ 4 h 5"/>
                <a:gd name="T18" fmla="*/ 914 w 1219"/>
                <a:gd name="T19" fmla="*/ 4 h 5"/>
                <a:gd name="T20" fmla="*/ 609 w 1219"/>
                <a:gd name="T21" fmla="*/ 3 h 5"/>
                <a:gd name="T22" fmla="*/ 457 w 1219"/>
                <a:gd name="T23" fmla="*/ 3 h 5"/>
                <a:gd name="T24" fmla="*/ 304 w 1219"/>
                <a:gd name="T25" fmla="*/ 4 h 5"/>
                <a:gd name="T26" fmla="*/ 0 w 1219"/>
                <a:gd name="T27" fmla="*/ 3 h 5"/>
                <a:gd name="T28" fmla="*/ 0 w 1219"/>
                <a:gd name="T2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9" h="5">
                  <a:moveTo>
                    <a:pt x="0" y="2"/>
                  </a:moveTo>
                  <a:cubicBezTo>
                    <a:pt x="101" y="1"/>
                    <a:pt x="203" y="0"/>
                    <a:pt x="304" y="1"/>
                  </a:cubicBezTo>
                  <a:cubicBezTo>
                    <a:pt x="355" y="1"/>
                    <a:pt x="406" y="2"/>
                    <a:pt x="457" y="2"/>
                  </a:cubicBezTo>
                  <a:cubicBezTo>
                    <a:pt x="508" y="2"/>
                    <a:pt x="559" y="1"/>
                    <a:pt x="609" y="1"/>
                  </a:cubicBezTo>
                  <a:cubicBezTo>
                    <a:pt x="711" y="1"/>
                    <a:pt x="813" y="0"/>
                    <a:pt x="914" y="0"/>
                  </a:cubicBezTo>
                  <a:cubicBezTo>
                    <a:pt x="965" y="0"/>
                    <a:pt x="1016" y="1"/>
                    <a:pt x="1067" y="1"/>
                  </a:cubicBezTo>
                  <a:cubicBezTo>
                    <a:pt x="1117" y="1"/>
                    <a:pt x="1168" y="1"/>
                    <a:pt x="1219" y="2"/>
                  </a:cubicBezTo>
                  <a:cubicBezTo>
                    <a:pt x="1219" y="3"/>
                    <a:pt x="1219" y="3"/>
                    <a:pt x="1219" y="3"/>
                  </a:cubicBezTo>
                  <a:cubicBezTo>
                    <a:pt x="1168" y="3"/>
                    <a:pt x="1117" y="4"/>
                    <a:pt x="1067" y="4"/>
                  </a:cubicBezTo>
                  <a:cubicBezTo>
                    <a:pt x="1016" y="4"/>
                    <a:pt x="965" y="4"/>
                    <a:pt x="914" y="4"/>
                  </a:cubicBezTo>
                  <a:cubicBezTo>
                    <a:pt x="813" y="5"/>
                    <a:pt x="711" y="4"/>
                    <a:pt x="609" y="3"/>
                  </a:cubicBezTo>
                  <a:cubicBezTo>
                    <a:pt x="559" y="3"/>
                    <a:pt x="508" y="3"/>
                    <a:pt x="457" y="3"/>
                  </a:cubicBezTo>
                  <a:cubicBezTo>
                    <a:pt x="406" y="3"/>
                    <a:pt x="355" y="4"/>
                    <a:pt x="304" y="4"/>
                  </a:cubicBezTo>
                  <a:cubicBezTo>
                    <a:pt x="203" y="4"/>
                    <a:pt x="101" y="4"/>
                    <a:pt x="0" y="3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6" name="Freeform 44"/>
            <p:cNvSpPr>
              <a:spLocks/>
            </p:cNvSpPr>
            <p:nvPr/>
          </p:nvSpPr>
          <p:spPr bwMode="auto">
            <a:xfrm>
              <a:off x="4443413" y="3759200"/>
              <a:ext cx="9525" cy="1919288"/>
            </a:xfrm>
            <a:custGeom>
              <a:avLst/>
              <a:gdLst>
                <a:gd name="T0" fmla="*/ 2 w 4"/>
                <a:gd name="T1" fmla="*/ 853 h 853"/>
                <a:gd name="T2" fmla="*/ 0 w 4"/>
                <a:gd name="T3" fmla="*/ 640 h 853"/>
                <a:gd name="T4" fmla="*/ 1 w 4"/>
                <a:gd name="T5" fmla="*/ 533 h 853"/>
                <a:gd name="T6" fmla="*/ 1 w 4"/>
                <a:gd name="T7" fmla="*/ 427 h 853"/>
                <a:gd name="T8" fmla="*/ 0 w 4"/>
                <a:gd name="T9" fmla="*/ 213 h 853"/>
                <a:gd name="T10" fmla="*/ 0 w 4"/>
                <a:gd name="T11" fmla="*/ 107 h 853"/>
                <a:gd name="T12" fmla="*/ 2 w 4"/>
                <a:gd name="T13" fmla="*/ 0 h 853"/>
                <a:gd name="T14" fmla="*/ 2 w 4"/>
                <a:gd name="T15" fmla="*/ 0 h 853"/>
                <a:gd name="T16" fmla="*/ 3 w 4"/>
                <a:gd name="T17" fmla="*/ 107 h 853"/>
                <a:gd name="T18" fmla="*/ 4 w 4"/>
                <a:gd name="T19" fmla="*/ 213 h 853"/>
                <a:gd name="T20" fmla="*/ 3 w 4"/>
                <a:gd name="T21" fmla="*/ 427 h 853"/>
                <a:gd name="T22" fmla="*/ 2 w 4"/>
                <a:gd name="T23" fmla="*/ 533 h 853"/>
                <a:gd name="T24" fmla="*/ 3 w 4"/>
                <a:gd name="T25" fmla="*/ 640 h 853"/>
                <a:gd name="T26" fmla="*/ 2 w 4"/>
                <a:gd name="T27" fmla="*/ 853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853">
                  <a:moveTo>
                    <a:pt x="2" y="853"/>
                  </a:moveTo>
                  <a:cubicBezTo>
                    <a:pt x="0" y="782"/>
                    <a:pt x="0" y="711"/>
                    <a:pt x="0" y="640"/>
                  </a:cubicBezTo>
                  <a:cubicBezTo>
                    <a:pt x="0" y="604"/>
                    <a:pt x="1" y="569"/>
                    <a:pt x="1" y="533"/>
                  </a:cubicBezTo>
                  <a:cubicBezTo>
                    <a:pt x="1" y="498"/>
                    <a:pt x="1" y="462"/>
                    <a:pt x="1" y="427"/>
                  </a:cubicBezTo>
                  <a:cubicBezTo>
                    <a:pt x="0" y="356"/>
                    <a:pt x="0" y="284"/>
                    <a:pt x="0" y="213"/>
                  </a:cubicBezTo>
                  <a:cubicBezTo>
                    <a:pt x="0" y="178"/>
                    <a:pt x="0" y="142"/>
                    <a:pt x="0" y="107"/>
                  </a:cubicBezTo>
                  <a:cubicBezTo>
                    <a:pt x="1" y="71"/>
                    <a:pt x="1" y="36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36"/>
                    <a:pt x="3" y="71"/>
                    <a:pt x="3" y="107"/>
                  </a:cubicBezTo>
                  <a:cubicBezTo>
                    <a:pt x="4" y="142"/>
                    <a:pt x="4" y="178"/>
                    <a:pt x="4" y="213"/>
                  </a:cubicBezTo>
                  <a:cubicBezTo>
                    <a:pt x="4" y="284"/>
                    <a:pt x="3" y="356"/>
                    <a:pt x="3" y="427"/>
                  </a:cubicBezTo>
                  <a:cubicBezTo>
                    <a:pt x="3" y="462"/>
                    <a:pt x="2" y="498"/>
                    <a:pt x="2" y="533"/>
                  </a:cubicBezTo>
                  <a:cubicBezTo>
                    <a:pt x="3" y="569"/>
                    <a:pt x="3" y="604"/>
                    <a:pt x="3" y="640"/>
                  </a:cubicBezTo>
                  <a:cubicBezTo>
                    <a:pt x="4" y="711"/>
                    <a:pt x="3" y="782"/>
                    <a:pt x="2" y="8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7" name="Freeform 45"/>
            <p:cNvSpPr>
              <a:spLocks noEditPoints="1"/>
            </p:cNvSpPr>
            <p:nvPr/>
          </p:nvSpPr>
          <p:spPr bwMode="auto">
            <a:xfrm>
              <a:off x="903288" y="5772150"/>
              <a:ext cx="341313" cy="331788"/>
            </a:xfrm>
            <a:custGeom>
              <a:avLst/>
              <a:gdLst>
                <a:gd name="T0" fmla="*/ 127 w 152"/>
                <a:gd name="T1" fmla="*/ 122 h 148"/>
                <a:gd name="T2" fmla="*/ 84 w 152"/>
                <a:gd name="T3" fmla="*/ 134 h 148"/>
                <a:gd name="T4" fmla="*/ 112 w 152"/>
                <a:gd name="T5" fmla="*/ 131 h 148"/>
                <a:gd name="T6" fmla="*/ 48 w 152"/>
                <a:gd name="T7" fmla="*/ 142 h 148"/>
                <a:gd name="T8" fmla="*/ 4 w 152"/>
                <a:gd name="T9" fmla="*/ 95 h 148"/>
                <a:gd name="T10" fmla="*/ 20 w 152"/>
                <a:gd name="T11" fmla="*/ 61 h 148"/>
                <a:gd name="T12" fmla="*/ 26 w 152"/>
                <a:gd name="T13" fmla="*/ 58 h 148"/>
                <a:gd name="T14" fmla="*/ 31 w 152"/>
                <a:gd name="T15" fmla="*/ 23 h 148"/>
                <a:gd name="T16" fmla="*/ 19 w 152"/>
                <a:gd name="T17" fmla="*/ 0 h 148"/>
                <a:gd name="T18" fmla="*/ 33 w 152"/>
                <a:gd name="T19" fmla="*/ 57 h 148"/>
                <a:gd name="T20" fmla="*/ 41 w 152"/>
                <a:gd name="T21" fmla="*/ 63 h 148"/>
                <a:gd name="T22" fmla="*/ 36 w 152"/>
                <a:gd name="T23" fmla="*/ 80 h 148"/>
                <a:gd name="T24" fmla="*/ 26 w 152"/>
                <a:gd name="T25" fmla="*/ 67 h 148"/>
                <a:gd name="T26" fmla="*/ 64 w 152"/>
                <a:gd name="T27" fmla="*/ 132 h 148"/>
                <a:gd name="T28" fmla="*/ 84 w 152"/>
                <a:gd name="T29" fmla="*/ 112 h 148"/>
                <a:gd name="T30" fmla="*/ 77 w 152"/>
                <a:gd name="T31" fmla="*/ 131 h 148"/>
                <a:gd name="T32" fmla="*/ 152 w 152"/>
                <a:gd name="T33" fmla="*/ 129 h 148"/>
                <a:gd name="T34" fmla="*/ 114 w 152"/>
                <a:gd name="T35" fmla="*/ 131 h 148"/>
                <a:gd name="T36" fmla="*/ 127 w 152"/>
                <a:gd name="T37" fmla="*/ 122 h 148"/>
                <a:gd name="T38" fmla="*/ 74 w 152"/>
                <a:gd name="T39" fmla="*/ 128 h 148"/>
                <a:gd name="T40" fmla="*/ 68 w 152"/>
                <a:gd name="T41" fmla="*/ 112 h 148"/>
                <a:gd name="T42" fmla="*/ 66 w 152"/>
                <a:gd name="T43" fmla="*/ 117 h 148"/>
                <a:gd name="T44" fmla="*/ 66 w 152"/>
                <a:gd name="T45" fmla="*/ 125 h 148"/>
                <a:gd name="T46" fmla="*/ 73 w 152"/>
                <a:gd name="T47" fmla="*/ 128 h 148"/>
                <a:gd name="T48" fmla="*/ 74 w 152"/>
                <a:gd name="T49" fmla="*/ 114 h 148"/>
                <a:gd name="T50" fmla="*/ 74 w 152"/>
                <a:gd name="T51" fmla="*/ 128 h 148"/>
                <a:gd name="T52" fmla="*/ 9 w 152"/>
                <a:gd name="T53" fmla="*/ 88 h 148"/>
                <a:gd name="T54" fmla="*/ 56 w 152"/>
                <a:gd name="T55" fmla="*/ 135 h 148"/>
                <a:gd name="T56" fmla="*/ 9 w 152"/>
                <a:gd name="T57" fmla="*/ 88 h 148"/>
                <a:gd name="T58" fmla="*/ 37 w 152"/>
                <a:gd name="T59" fmla="*/ 61 h 148"/>
                <a:gd name="T60" fmla="*/ 31 w 152"/>
                <a:gd name="T61" fmla="*/ 77 h 148"/>
                <a:gd name="T62" fmla="*/ 37 w 152"/>
                <a:gd name="T63" fmla="*/ 61 h 148"/>
                <a:gd name="T64" fmla="*/ 30 w 152"/>
                <a:gd name="T65" fmla="*/ 57 h 148"/>
                <a:gd name="T66" fmla="*/ 33 w 152"/>
                <a:gd name="T67" fmla="*/ 31 h 148"/>
                <a:gd name="T68" fmla="*/ 30 w 152"/>
                <a:gd name="T69" fmla="*/ 57 h 148"/>
                <a:gd name="T70" fmla="*/ 30 w 152"/>
                <a:gd name="T71" fmla="*/ 61 h 148"/>
                <a:gd name="T72" fmla="*/ 30 w 152"/>
                <a:gd name="T73" fmla="*/ 74 h 148"/>
                <a:gd name="T74" fmla="*/ 30 w 152"/>
                <a:gd name="T75" fmla="*/ 6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48">
                  <a:moveTo>
                    <a:pt x="127" y="122"/>
                  </a:moveTo>
                  <a:cubicBezTo>
                    <a:pt x="115" y="118"/>
                    <a:pt x="99" y="137"/>
                    <a:pt x="84" y="134"/>
                  </a:cubicBezTo>
                  <a:cubicBezTo>
                    <a:pt x="92" y="142"/>
                    <a:pt x="106" y="130"/>
                    <a:pt x="112" y="131"/>
                  </a:cubicBezTo>
                  <a:cubicBezTo>
                    <a:pt x="95" y="147"/>
                    <a:pt x="66" y="127"/>
                    <a:pt x="48" y="142"/>
                  </a:cubicBezTo>
                  <a:cubicBezTo>
                    <a:pt x="19" y="142"/>
                    <a:pt x="1" y="123"/>
                    <a:pt x="4" y="95"/>
                  </a:cubicBezTo>
                  <a:cubicBezTo>
                    <a:pt x="6" y="82"/>
                    <a:pt x="19" y="74"/>
                    <a:pt x="20" y="61"/>
                  </a:cubicBezTo>
                  <a:cubicBezTo>
                    <a:pt x="23" y="58"/>
                    <a:pt x="22" y="60"/>
                    <a:pt x="26" y="58"/>
                  </a:cubicBezTo>
                  <a:cubicBezTo>
                    <a:pt x="25" y="45"/>
                    <a:pt x="33" y="34"/>
                    <a:pt x="31" y="23"/>
                  </a:cubicBezTo>
                  <a:cubicBezTo>
                    <a:pt x="30" y="12"/>
                    <a:pt x="19" y="8"/>
                    <a:pt x="19" y="0"/>
                  </a:cubicBezTo>
                  <a:cubicBezTo>
                    <a:pt x="36" y="7"/>
                    <a:pt x="41" y="36"/>
                    <a:pt x="33" y="57"/>
                  </a:cubicBezTo>
                  <a:cubicBezTo>
                    <a:pt x="34" y="60"/>
                    <a:pt x="40" y="59"/>
                    <a:pt x="41" y="63"/>
                  </a:cubicBezTo>
                  <a:cubicBezTo>
                    <a:pt x="43" y="69"/>
                    <a:pt x="40" y="75"/>
                    <a:pt x="36" y="80"/>
                  </a:cubicBezTo>
                  <a:cubicBezTo>
                    <a:pt x="27" y="79"/>
                    <a:pt x="20" y="74"/>
                    <a:pt x="26" y="67"/>
                  </a:cubicBezTo>
                  <a:cubicBezTo>
                    <a:pt x="1" y="88"/>
                    <a:pt x="14" y="148"/>
                    <a:pt x="64" y="132"/>
                  </a:cubicBezTo>
                  <a:cubicBezTo>
                    <a:pt x="54" y="118"/>
                    <a:pt x="73" y="97"/>
                    <a:pt x="84" y="112"/>
                  </a:cubicBezTo>
                  <a:cubicBezTo>
                    <a:pt x="86" y="123"/>
                    <a:pt x="81" y="126"/>
                    <a:pt x="77" y="131"/>
                  </a:cubicBezTo>
                  <a:cubicBezTo>
                    <a:pt x="101" y="137"/>
                    <a:pt x="133" y="102"/>
                    <a:pt x="152" y="129"/>
                  </a:cubicBezTo>
                  <a:cubicBezTo>
                    <a:pt x="143" y="117"/>
                    <a:pt x="124" y="124"/>
                    <a:pt x="114" y="131"/>
                  </a:cubicBezTo>
                  <a:cubicBezTo>
                    <a:pt x="116" y="126"/>
                    <a:pt x="123" y="126"/>
                    <a:pt x="127" y="122"/>
                  </a:cubicBezTo>
                  <a:close/>
                  <a:moveTo>
                    <a:pt x="74" y="128"/>
                  </a:moveTo>
                  <a:cubicBezTo>
                    <a:pt x="91" y="127"/>
                    <a:pt x="78" y="98"/>
                    <a:pt x="68" y="112"/>
                  </a:cubicBezTo>
                  <a:cubicBezTo>
                    <a:pt x="75" y="112"/>
                    <a:pt x="69" y="117"/>
                    <a:pt x="66" y="117"/>
                  </a:cubicBezTo>
                  <a:cubicBezTo>
                    <a:pt x="66" y="119"/>
                    <a:pt x="66" y="122"/>
                    <a:pt x="66" y="125"/>
                  </a:cubicBezTo>
                  <a:cubicBezTo>
                    <a:pt x="68" y="126"/>
                    <a:pt x="69" y="128"/>
                    <a:pt x="73" y="128"/>
                  </a:cubicBezTo>
                  <a:cubicBezTo>
                    <a:pt x="75" y="124"/>
                    <a:pt x="80" y="117"/>
                    <a:pt x="74" y="114"/>
                  </a:cubicBezTo>
                  <a:cubicBezTo>
                    <a:pt x="84" y="115"/>
                    <a:pt x="78" y="125"/>
                    <a:pt x="74" y="128"/>
                  </a:cubicBezTo>
                  <a:close/>
                  <a:moveTo>
                    <a:pt x="9" y="88"/>
                  </a:moveTo>
                  <a:cubicBezTo>
                    <a:pt x="0" y="121"/>
                    <a:pt x="28" y="148"/>
                    <a:pt x="56" y="135"/>
                  </a:cubicBezTo>
                  <a:cubicBezTo>
                    <a:pt x="20" y="145"/>
                    <a:pt x="13" y="115"/>
                    <a:pt x="9" y="88"/>
                  </a:cubicBezTo>
                  <a:close/>
                  <a:moveTo>
                    <a:pt x="37" y="61"/>
                  </a:moveTo>
                  <a:cubicBezTo>
                    <a:pt x="38" y="69"/>
                    <a:pt x="34" y="72"/>
                    <a:pt x="31" y="77"/>
                  </a:cubicBezTo>
                  <a:cubicBezTo>
                    <a:pt x="40" y="78"/>
                    <a:pt x="42" y="66"/>
                    <a:pt x="37" y="61"/>
                  </a:cubicBezTo>
                  <a:close/>
                  <a:moveTo>
                    <a:pt x="30" y="57"/>
                  </a:moveTo>
                  <a:cubicBezTo>
                    <a:pt x="30" y="49"/>
                    <a:pt x="38" y="40"/>
                    <a:pt x="33" y="31"/>
                  </a:cubicBezTo>
                  <a:cubicBezTo>
                    <a:pt x="34" y="41"/>
                    <a:pt x="26" y="49"/>
                    <a:pt x="30" y="57"/>
                  </a:cubicBezTo>
                  <a:close/>
                  <a:moveTo>
                    <a:pt x="30" y="61"/>
                  </a:moveTo>
                  <a:cubicBezTo>
                    <a:pt x="28" y="63"/>
                    <a:pt x="27" y="72"/>
                    <a:pt x="30" y="74"/>
                  </a:cubicBezTo>
                  <a:cubicBezTo>
                    <a:pt x="33" y="70"/>
                    <a:pt x="36" y="63"/>
                    <a:pt x="30" y="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8" name="Freeform 46"/>
            <p:cNvSpPr>
              <a:spLocks noEditPoints="1"/>
            </p:cNvSpPr>
            <p:nvPr/>
          </p:nvSpPr>
          <p:spPr bwMode="auto">
            <a:xfrm>
              <a:off x="906463" y="5768975"/>
              <a:ext cx="341313" cy="323850"/>
            </a:xfrm>
            <a:custGeom>
              <a:avLst/>
              <a:gdLst>
                <a:gd name="T0" fmla="*/ 2 w 151"/>
                <a:gd name="T1" fmla="*/ 96 h 144"/>
                <a:gd name="T2" fmla="*/ 21 w 151"/>
                <a:gd name="T3" fmla="*/ 59 h 144"/>
                <a:gd name="T4" fmla="*/ 22 w 151"/>
                <a:gd name="T5" fmla="*/ 12 h 144"/>
                <a:gd name="T6" fmla="*/ 32 w 151"/>
                <a:gd name="T7" fmla="*/ 58 h 144"/>
                <a:gd name="T8" fmla="*/ 34 w 151"/>
                <a:gd name="T9" fmla="*/ 81 h 144"/>
                <a:gd name="T10" fmla="*/ 15 w 151"/>
                <a:gd name="T11" fmla="*/ 112 h 144"/>
                <a:gd name="T12" fmla="*/ 73 w 151"/>
                <a:gd name="T13" fmla="*/ 107 h 144"/>
                <a:gd name="T14" fmla="*/ 76 w 151"/>
                <a:gd name="T15" fmla="*/ 131 h 144"/>
                <a:gd name="T16" fmla="*/ 151 w 151"/>
                <a:gd name="T17" fmla="*/ 130 h 144"/>
                <a:gd name="T18" fmla="*/ 110 w 151"/>
                <a:gd name="T19" fmla="*/ 134 h 144"/>
                <a:gd name="T20" fmla="*/ 66 w 151"/>
                <a:gd name="T21" fmla="*/ 138 h 144"/>
                <a:gd name="T22" fmla="*/ 12 w 151"/>
                <a:gd name="T23" fmla="*/ 128 h 144"/>
                <a:gd name="T24" fmla="*/ 86 w 151"/>
                <a:gd name="T25" fmla="*/ 138 h 144"/>
                <a:gd name="T26" fmla="*/ 86 w 151"/>
                <a:gd name="T27" fmla="*/ 134 h 144"/>
                <a:gd name="T28" fmla="*/ 75 w 151"/>
                <a:gd name="T29" fmla="*/ 133 h 144"/>
                <a:gd name="T30" fmla="*/ 77 w 151"/>
                <a:gd name="T31" fmla="*/ 128 h 144"/>
                <a:gd name="T32" fmla="*/ 66 w 151"/>
                <a:gd name="T33" fmla="*/ 128 h 144"/>
                <a:gd name="T34" fmla="*/ 64 w 151"/>
                <a:gd name="T35" fmla="*/ 117 h 144"/>
                <a:gd name="T36" fmla="*/ 65 w 151"/>
                <a:gd name="T37" fmla="*/ 114 h 144"/>
                <a:gd name="T38" fmla="*/ 63 w 151"/>
                <a:gd name="T39" fmla="*/ 133 h 144"/>
                <a:gd name="T40" fmla="*/ 54 w 151"/>
                <a:gd name="T41" fmla="*/ 137 h 144"/>
                <a:gd name="T42" fmla="*/ 7 w 151"/>
                <a:gd name="T43" fmla="*/ 86 h 144"/>
                <a:gd name="T44" fmla="*/ 41 w 151"/>
                <a:gd name="T45" fmla="*/ 139 h 144"/>
                <a:gd name="T46" fmla="*/ 92 w 151"/>
                <a:gd name="T47" fmla="*/ 138 h 144"/>
                <a:gd name="T48" fmla="*/ 41 w 151"/>
                <a:gd name="T49" fmla="*/ 137 h 144"/>
                <a:gd name="T50" fmla="*/ 26 w 151"/>
                <a:gd name="T51" fmla="*/ 65 h 144"/>
                <a:gd name="T52" fmla="*/ 32 w 151"/>
                <a:gd name="T53" fmla="*/ 64 h 144"/>
                <a:gd name="T54" fmla="*/ 26 w 151"/>
                <a:gd name="T55" fmla="*/ 72 h 144"/>
                <a:gd name="T56" fmla="*/ 33 w 151"/>
                <a:gd name="T57" fmla="*/ 80 h 144"/>
                <a:gd name="T58" fmla="*/ 38 w 151"/>
                <a:gd name="T59" fmla="*/ 73 h 144"/>
                <a:gd name="T60" fmla="*/ 28 w 151"/>
                <a:gd name="T61" fmla="*/ 78 h 144"/>
                <a:gd name="T62" fmla="*/ 34 w 151"/>
                <a:gd name="T63" fmla="*/ 61 h 144"/>
                <a:gd name="T64" fmla="*/ 18 w 151"/>
                <a:gd name="T65" fmla="*/ 2 h 144"/>
                <a:gd name="T66" fmla="*/ 31 w 151"/>
                <a:gd name="T67" fmla="*/ 32 h 144"/>
                <a:gd name="T68" fmla="*/ 27 w 151"/>
                <a:gd name="T69" fmla="*/ 58 h 144"/>
                <a:gd name="T70" fmla="*/ 28 w 151"/>
                <a:gd name="T71" fmla="*/ 42 h 144"/>
                <a:gd name="T72" fmla="*/ 21 w 151"/>
                <a:gd name="T73" fmla="*/ 61 h 144"/>
                <a:gd name="T74" fmla="*/ 7 w 151"/>
                <a:gd name="T75" fmla="*/ 86 h 144"/>
                <a:gd name="T76" fmla="*/ 110 w 151"/>
                <a:gd name="T77" fmla="*/ 131 h 144"/>
                <a:gd name="T78" fmla="*/ 121 w 151"/>
                <a:gd name="T79" fmla="*/ 123 h 144"/>
                <a:gd name="T80" fmla="*/ 67 w 151"/>
                <a:gd name="T81" fmla="*/ 127 h 144"/>
                <a:gd name="T82" fmla="*/ 74 w 151"/>
                <a:gd name="T83" fmla="*/ 118 h 144"/>
                <a:gd name="T84" fmla="*/ 64 w 151"/>
                <a:gd name="T85" fmla="*/ 118 h 144"/>
                <a:gd name="T86" fmla="*/ 75 w 151"/>
                <a:gd name="T87" fmla="*/ 118 h 144"/>
                <a:gd name="T88" fmla="*/ 70 w 151"/>
                <a:gd name="T89" fmla="*/ 114 h 144"/>
                <a:gd name="T90" fmla="*/ 79 w 151"/>
                <a:gd name="T91" fmla="*/ 120 h 144"/>
                <a:gd name="T92" fmla="*/ 122 w 151"/>
                <a:gd name="T93" fmla="*/ 122 h 144"/>
                <a:gd name="T94" fmla="*/ 123 w 151"/>
                <a:gd name="T95" fmla="*/ 125 h 144"/>
                <a:gd name="T96" fmla="*/ 122 w 151"/>
                <a:gd name="T97" fmla="*/ 122 h 144"/>
                <a:gd name="T98" fmla="*/ 81 w 151"/>
                <a:gd name="T99" fmla="*/ 114 h 144"/>
                <a:gd name="T100" fmla="*/ 32 w 151"/>
                <a:gd name="T101" fmla="*/ 74 h 144"/>
                <a:gd name="T102" fmla="*/ 28 w 151"/>
                <a:gd name="T103" fmla="*/ 63 h 144"/>
                <a:gd name="T104" fmla="*/ 28 w 151"/>
                <a:gd name="T105" fmla="*/ 63 h 144"/>
                <a:gd name="T106" fmla="*/ 29 w 151"/>
                <a:gd name="T107" fmla="*/ 4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1" h="144">
                  <a:moveTo>
                    <a:pt x="47" y="144"/>
                  </a:moveTo>
                  <a:cubicBezTo>
                    <a:pt x="46" y="144"/>
                    <a:pt x="46" y="144"/>
                    <a:pt x="46" y="144"/>
                  </a:cubicBezTo>
                  <a:cubicBezTo>
                    <a:pt x="32" y="144"/>
                    <a:pt x="19" y="139"/>
                    <a:pt x="11" y="129"/>
                  </a:cubicBezTo>
                  <a:cubicBezTo>
                    <a:pt x="3" y="121"/>
                    <a:pt x="0" y="109"/>
                    <a:pt x="2" y="96"/>
                  </a:cubicBezTo>
                  <a:cubicBezTo>
                    <a:pt x="3" y="90"/>
                    <a:pt x="6" y="84"/>
                    <a:pt x="10" y="79"/>
                  </a:cubicBezTo>
                  <a:cubicBezTo>
                    <a:pt x="13" y="73"/>
                    <a:pt x="17" y="68"/>
                    <a:pt x="1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9" y="60"/>
                    <a:pt x="20" y="59"/>
                    <a:pt x="21" y="59"/>
                  </a:cubicBezTo>
                  <a:cubicBezTo>
                    <a:pt x="21" y="59"/>
                    <a:pt x="22" y="59"/>
                    <a:pt x="23" y="59"/>
                  </a:cubicBezTo>
                  <a:cubicBezTo>
                    <a:pt x="23" y="53"/>
                    <a:pt x="24" y="47"/>
                    <a:pt x="26" y="41"/>
                  </a:cubicBezTo>
                  <a:cubicBezTo>
                    <a:pt x="28" y="35"/>
                    <a:pt x="30" y="30"/>
                    <a:pt x="29" y="24"/>
                  </a:cubicBezTo>
                  <a:cubicBezTo>
                    <a:pt x="28" y="19"/>
                    <a:pt x="25" y="15"/>
                    <a:pt x="22" y="12"/>
                  </a:cubicBezTo>
                  <a:cubicBezTo>
                    <a:pt x="19" y="8"/>
                    <a:pt x="16" y="5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5" y="8"/>
                    <a:pt x="40" y="37"/>
                    <a:pt x="32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7" y="61"/>
                    <a:pt x="39" y="61"/>
                    <a:pt x="40" y="63"/>
                  </a:cubicBezTo>
                  <a:cubicBezTo>
                    <a:pt x="43" y="72"/>
                    <a:pt x="37" y="78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28" y="81"/>
                    <a:pt x="23" y="79"/>
                    <a:pt x="22" y="76"/>
                  </a:cubicBezTo>
                  <a:cubicBezTo>
                    <a:pt x="21" y="75"/>
                    <a:pt x="21" y="73"/>
                    <a:pt x="21" y="71"/>
                  </a:cubicBezTo>
                  <a:cubicBezTo>
                    <a:pt x="12" y="82"/>
                    <a:pt x="10" y="98"/>
                    <a:pt x="15" y="112"/>
                  </a:cubicBezTo>
                  <a:cubicBezTo>
                    <a:pt x="20" y="127"/>
                    <a:pt x="32" y="135"/>
                    <a:pt x="46" y="135"/>
                  </a:cubicBezTo>
                  <a:cubicBezTo>
                    <a:pt x="51" y="135"/>
                    <a:pt x="56" y="134"/>
                    <a:pt x="61" y="133"/>
                  </a:cubicBezTo>
                  <a:cubicBezTo>
                    <a:pt x="58" y="128"/>
                    <a:pt x="57" y="122"/>
                    <a:pt x="60" y="116"/>
                  </a:cubicBezTo>
                  <a:cubicBezTo>
                    <a:pt x="63" y="111"/>
                    <a:pt x="68" y="107"/>
                    <a:pt x="73" y="107"/>
                  </a:cubicBezTo>
                  <a:cubicBezTo>
                    <a:pt x="75" y="107"/>
                    <a:pt x="79" y="108"/>
                    <a:pt x="83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4" y="122"/>
                    <a:pt x="81" y="126"/>
                    <a:pt x="77" y="130"/>
                  </a:cubicBezTo>
                  <a:cubicBezTo>
                    <a:pt x="77" y="130"/>
                    <a:pt x="77" y="131"/>
                    <a:pt x="76" y="131"/>
                  </a:cubicBezTo>
                  <a:cubicBezTo>
                    <a:pt x="78" y="132"/>
                    <a:pt x="80" y="132"/>
                    <a:pt x="82" y="132"/>
                  </a:cubicBezTo>
                  <a:cubicBezTo>
                    <a:pt x="90" y="132"/>
                    <a:pt x="98" y="129"/>
                    <a:pt x="107" y="125"/>
                  </a:cubicBezTo>
                  <a:cubicBezTo>
                    <a:pt x="115" y="122"/>
                    <a:pt x="123" y="119"/>
                    <a:pt x="131" y="119"/>
                  </a:cubicBezTo>
                  <a:cubicBezTo>
                    <a:pt x="139" y="119"/>
                    <a:pt x="146" y="123"/>
                    <a:pt x="151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6" y="127"/>
                    <a:pt x="142" y="124"/>
                    <a:pt x="136" y="124"/>
                  </a:cubicBezTo>
                  <a:cubicBezTo>
                    <a:pt x="126" y="124"/>
                    <a:pt x="115" y="131"/>
                    <a:pt x="112" y="132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05" y="137"/>
                    <a:pt x="99" y="139"/>
                    <a:pt x="90" y="139"/>
                  </a:cubicBezTo>
                  <a:cubicBezTo>
                    <a:pt x="86" y="139"/>
                    <a:pt x="82" y="139"/>
                    <a:pt x="78" y="139"/>
                  </a:cubicBezTo>
                  <a:cubicBezTo>
                    <a:pt x="74" y="138"/>
                    <a:pt x="70" y="138"/>
                    <a:pt x="66" y="138"/>
                  </a:cubicBezTo>
                  <a:cubicBezTo>
                    <a:pt x="58" y="138"/>
                    <a:pt x="52" y="140"/>
                    <a:pt x="47" y="144"/>
                  </a:cubicBezTo>
                  <a:close/>
                  <a:moveTo>
                    <a:pt x="7" y="86"/>
                  </a:moveTo>
                  <a:cubicBezTo>
                    <a:pt x="5" y="89"/>
                    <a:pt x="4" y="93"/>
                    <a:pt x="3" y="96"/>
                  </a:cubicBezTo>
                  <a:cubicBezTo>
                    <a:pt x="2" y="109"/>
                    <a:pt x="5" y="120"/>
                    <a:pt x="12" y="128"/>
                  </a:cubicBezTo>
                  <a:cubicBezTo>
                    <a:pt x="20" y="137"/>
                    <a:pt x="32" y="142"/>
                    <a:pt x="46" y="142"/>
                  </a:cubicBezTo>
                  <a:cubicBezTo>
                    <a:pt x="51" y="138"/>
                    <a:pt x="57" y="136"/>
                    <a:pt x="66" y="136"/>
                  </a:cubicBezTo>
                  <a:cubicBezTo>
                    <a:pt x="70" y="136"/>
                    <a:pt x="74" y="137"/>
                    <a:pt x="78" y="137"/>
                  </a:cubicBezTo>
                  <a:cubicBezTo>
                    <a:pt x="81" y="137"/>
                    <a:pt x="83" y="138"/>
                    <a:pt x="86" y="138"/>
                  </a:cubicBezTo>
                  <a:cubicBezTo>
                    <a:pt x="84" y="137"/>
                    <a:pt x="83" y="136"/>
                    <a:pt x="81" y="135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3" y="134"/>
                    <a:pt x="84" y="134"/>
                    <a:pt x="86" y="134"/>
                  </a:cubicBezTo>
                  <a:cubicBezTo>
                    <a:pt x="92" y="134"/>
                    <a:pt x="99" y="131"/>
                    <a:pt x="105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97" y="131"/>
                    <a:pt x="89" y="133"/>
                    <a:pt x="82" y="133"/>
                  </a:cubicBezTo>
                  <a:cubicBezTo>
                    <a:pt x="79" y="133"/>
                    <a:pt x="77" y="133"/>
                    <a:pt x="75" y="133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5" y="131"/>
                    <a:pt x="76" y="130"/>
                    <a:pt x="76" y="129"/>
                  </a:cubicBezTo>
                  <a:cubicBezTo>
                    <a:pt x="77" y="129"/>
                    <a:pt x="77" y="128"/>
                    <a:pt x="77" y="128"/>
                  </a:cubicBezTo>
                  <a:cubicBezTo>
                    <a:pt x="76" y="129"/>
                    <a:pt x="74" y="130"/>
                    <a:pt x="72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8" y="130"/>
                    <a:pt x="67" y="129"/>
                    <a:pt x="66" y="128"/>
                  </a:cubicBezTo>
                  <a:cubicBezTo>
                    <a:pt x="65" y="128"/>
                    <a:pt x="64" y="127"/>
                    <a:pt x="63" y="127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6" y="117"/>
                    <a:pt x="68" y="115"/>
                    <a:pt x="68" y="114"/>
                  </a:cubicBezTo>
                  <a:cubicBezTo>
                    <a:pt x="68" y="114"/>
                    <a:pt x="68" y="114"/>
                    <a:pt x="66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0"/>
                    <a:pt x="69" y="109"/>
                    <a:pt x="71" y="109"/>
                  </a:cubicBezTo>
                  <a:cubicBezTo>
                    <a:pt x="67" y="110"/>
                    <a:pt x="64" y="113"/>
                    <a:pt x="62" y="117"/>
                  </a:cubicBezTo>
                  <a:cubicBezTo>
                    <a:pt x="59" y="122"/>
                    <a:pt x="59" y="128"/>
                    <a:pt x="63" y="133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59" y="135"/>
                    <a:pt x="56" y="136"/>
                    <a:pt x="54" y="136"/>
                  </a:cubicBezTo>
                  <a:cubicBezTo>
                    <a:pt x="54" y="137"/>
                    <a:pt x="54" y="137"/>
                    <a:pt x="54" y="137"/>
                  </a:cubicBezTo>
                  <a:cubicBezTo>
                    <a:pt x="49" y="139"/>
                    <a:pt x="44" y="140"/>
                    <a:pt x="39" y="140"/>
                  </a:cubicBezTo>
                  <a:cubicBezTo>
                    <a:pt x="29" y="140"/>
                    <a:pt x="19" y="135"/>
                    <a:pt x="13" y="127"/>
                  </a:cubicBezTo>
                  <a:cubicBezTo>
                    <a:pt x="5" y="116"/>
                    <a:pt x="2" y="103"/>
                    <a:pt x="6" y="89"/>
                  </a:cubicBezTo>
                  <a:lnTo>
                    <a:pt x="7" y="86"/>
                  </a:lnTo>
                  <a:close/>
                  <a:moveTo>
                    <a:pt x="7" y="93"/>
                  </a:moveTo>
                  <a:cubicBezTo>
                    <a:pt x="4" y="105"/>
                    <a:pt x="7" y="117"/>
                    <a:pt x="14" y="126"/>
                  </a:cubicBezTo>
                  <a:cubicBezTo>
                    <a:pt x="21" y="135"/>
                    <a:pt x="3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16" y="139"/>
                    <a:pt x="10" y="113"/>
                    <a:pt x="7" y="93"/>
                  </a:cubicBezTo>
                  <a:close/>
                  <a:moveTo>
                    <a:pt x="108" y="133"/>
                  </a:moveTo>
                  <a:cubicBezTo>
                    <a:pt x="106" y="133"/>
                    <a:pt x="104" y="134"/>
                    <a:pt x="102" y="135"/>
                  </a:cubicBezTo>
                  <a:cubicBezTo>
                    <a:pt x="99" y="136"/>
                    <a:pt x="95" y="137"/>
                    <a:pt x="92" y="138"/>
                  </a:cubicBezTo>
                  <a:cubicBezTo>
                    <a:pt x="99" y="138"/>
                    <a:pt x="104" y="136"/>
                    <a:pt x="108" y="133"/>
                  </a:cubicBezTo>
                  <a:close/>
                  <a:moveTo>
                    <a:pt x="7" y="86"/>
                  </a:moveTo>
                  <a:cubicBezTo>
                    <a:pt x="7" y="89"/>
                    <a:pt x="7" y="89"/>
                    <a:pt x="7" y="89"/>
                  </a:cubicBezTo>
                  <a:cubicBezTo>
                    <a:pt x="12" y="114"/>
                    <a:pt x="17" y="137"/>
                    <a:pt x="41" y="137"/>
                  </a:cubicBezTo>
                  <a:cubicBezTo>
                    <a:pt x="43" y="137"/>
                    <a:pt x="45" y="137"/>
                    <a:pt x="48" y="137"/>
                  </a:cubicBezTo>
                  <a:cubicBezTo>
                    <a:pt x="32" y="137"/>
                    <a:pt x="19" y="128"/>
                    <a:pt x="13" y="113"/>
                  </a:cubicBezTo>
                  <a:cubicBezTo>
                    <a:pt x="7" y="96"/>
                    <a:pt x="12" y="77"/>
                    <a:pt x="23" y="67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3"/>
                    <a:pt x="27" y="62"/>
                    <a:pt x="27" y="62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1" y="63"/>
                    <a:pt x="32" y="64"/>
                  </a:cubicBezTo>
                  <a:cubicBezTo>
                    <a:pt x="33" y="68"/>
                    <a:pt x="30" y="73"/>
                    <a:pt x="29" y="75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7" y="75"/>
                    <a:pt x="26" y="74"/>
                    <a:pt x="26" y="72"/>
                  </a:cubicBezTo>
                  <a:cubicBezTo>
                    <a:pt x="25" y="70"/>
                    <a:pt x="26" y="68"/>
                    <a:pt x="26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2" y="71"/>
                    <a:pt x="22" y="73"/>
                    <a:pt x="23" y="75"/>
                  </a:cubicBezTo>
                  <a:cubicBezTo>
                    <a:pt x="24" y="78"/>
                    <a:pt x="28" y="80"/>
                    <a:pt x="33" y="80"/>
                  </a:cubicBezTo>
                  <a:cubicBezTo>
                    <a:pt x="36" y="77"/>
                    <a:pt x="41" y="71"/>
                    <a:pt x="39" y="64"/>
                  </a:cubicBezTo>
                  <a:cubicBezTo>
                    <a:pt x="38" y="63"/>
                    <a:pt x="37" y="62"/>
                    <a:pt x="35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8" y="64"/>
                    <a:pt x="39" y="69"/>
                    <a:pt x="38" y="73"/>
                  </a:cubicBezTo>
                  <a:cubicBezTo>
                    <a:pt x="36" y="77"/>
                    <a:pt x="34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29" y="7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30" y="75"/>
                    <a:pt x="31" y="74"/>
                  </a:cubicBezTo>
                  <a:cubicBezTo>
                    <a:pt x="33" y="71"/>
                    <a:pt x="35" y="68"/>
                    <a:pt x="34" y="6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1"/>
                    <a:pt x="31" y="60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8" y="39"/>
                    <a:pt x="34" y="10"/>
                    <a:pt x="18" y="2"/>
                  </a:cubicBezTo>
                  <a:cubicBezTo>
                    <a:pt x="18" y="5"/>
                    <a:pt x="20" y="8"/>
                    <a:pt x="23" y="11"/>
                  </a:cubicBezTo>
                  <a:cubicBezTo>
                    <a:pt x="26" y="14"/>
                    <a:pt x="29" y="18"/>
                    <a:pt x="30" y="24"/>
                  </a:cubicBezTo>
                  <a:cubicBezTo>
                    <a:pt x="30" y="26"/>
                    <a:pt x="30" y="28"/>
                    <a:pt x="30" y="30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5" y="38"/>
                    <a:pt x="33" y="44"/>
                    <a:pt x="31" y="49"/>
                  </a:cubicBezTo>
                  <a:cubicBezTo>
                    <a:pt x="30" y="52"/>
                    <a:pt x="29" y="55"/>
                    <a:pt x="29" y="58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3"/>
                    <a:pt x="26" y="49"/>
                    <a:pt x="28" y="44"/>
                  </a:cubicBezTo>
                  <a:cubicBezTo>
                    <a:pt x="29" y="40"/>
                    <a:pt x="31" y="36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5"/>
                    <a:pt x="29" y="38"/>
                    <a:pt x="28" y="42"/>
                  </a:cubicBezTo>
                  <a:cubicBezTo>
                    <a:pt x="26" y="47"/>
                    <a:pt x="24" y="53"/>
                    <a:pt x="24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3" y="61"/>
                    <a:pt x="22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0" y="61"/>
                    <a:pt x="20" y="61"/>
                    <a:pt x="19" y="62"/>
                  </a:cubicBezTo>
                  <a:cubicBezTo>
                    <a:pt x="18" y="69"/>
                    <a:pt x="14" y="74"/>
                    <a:pt x="11" y="79"/>
                  </a:cubicBezTo>
                  <a:cubicBezTo>
                    <a:pt x="10" y="82"/>
                    <a:pt x="8" y="84"/>
                    <a:pt x="7" y="86"/>
                  </a:cubicBezTo>
                  <a:close/>
                  <a:moveTo>
                    <a:pt x="85" y="136"/>
                  </a:moveTo>
                  <a:cubicBezTo>
                    <a:pt x="86" y="136"/>
                    <a:pt x="87" y="137"/>
                    <a:pt x="89" y="137"/>
                  </a:cubicBezTo>
                  <a:cubicBezTo>
                    <a:pt x="93" y="137"/>
                    <a:pt x="97" y="135"/>
                    <a:pt x="101" y="133"/>
                  </a:cubicBezTo>
                  <a:cubicBezTo>
                    <a:pt x="105" y="132"/>
                    <a:pt x="108" y="131"/>
                    <a:pt x="110" y="131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3" y="129"/>
                    <a:pt x="116" y="127"/>
                    <a:pt x="118" y="126"/>
                  </a:cubicBezTo>
                  <a:cubicBezTo>
                    <a:pt x="120" y="125"/>
                    <a:pt x="122" y="125"/>
                    <a:pt x="123" y="124"/>
                  </a:cubicBezTo>
                  <a:cubicBezTo>
                    <a:pt x="122" y="124"/>
                    <a:pt x="122" y="123"/>
                    <a:pt x="121" y="123"/>
                  </a:cubicBezTo>
                  <a:cubicBezTo>
                    <a:pt x="117" y="123"/>
                    <a:pt x="111" y="126"/>
                    <a:pt x="106" y="129"/>
                  </a:cubicBezTo>
                  <a:cubicBezTo>
                    <a:pt x="99" y="132"/>
                    <a:pt x="92" y="136"/>
                    <a:pt x="85" y="136"/>
                  </a:cubicBezTo>
                  <a:close/>
                  <a:moveTo>
                    <a:pt x="64" y="126"/>
                  </a:moveTo>
                  <a:cubicBezTo>
                    <a:pt x="65" y="126"/>
                    <a:pt x="66" y="126"/>
                    <a:pt x="67" y="127"/>
                  </a:cubicBezTo>
                  <a:cubicBezTo>
                    <a:pt x="68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0" y="128"/>
                    <a:pt x="71" y="128"/>
                    <a:pt x="71" y="127"/>
                  </a:cubicBezTo>
                  <a:cubicBezTo>
                    <a:pt x="72" y="125"/>
                    <a:pt x="75" y="121"/>
                    <a:pt x="74" y="118"/>
                  </a:cubicBezTo>
                  <a:cubicBezTo>
                    <a:pt x="74" y="117"/>
                    <a:pt x="73" y="116"/>
                    <a:pt x="72" y="115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6"/>
                    <a:pt x="67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lnTo>
                    <a:pt x="64" y="126"/>
                  </a:lnTo>
                  <a:close/>
                  <a:moveTo>
                    <a:pt x="75" y="116"/>
                  </a:moveTo>
                  <a:cubicBezTo>
                    <a:pt x="75" y="117"/>
                    <a:pt x="75" y="117"/>
                    <a:pt x="75" y="118"/>
                  </a:cubicBezTo>
                  <a:cubicBezTo>
                    <a:pt x="76" y="121"/>
                    <a:pt x="74" y="125"/>
                    <a:pt x="72" y="128"/>
                  </a:cubicBezTo>
                  <a:cubicBezTo>
                    <a:pt x="75" y="126"/>
                    <a:pt x="77" y="121"/>
                    <a:pt x="77" y="118"/>
                  </a:cubicBezTo>
                  <a:cubicBezTo>
                    <a:pt x="76" y="118"/>
                    <a:pt x="76" y="117"/>
                    <a:pt x="75" y="116"/>
                  </a:cubicBezTo>
                  <a:close/>
                  <a:moveTo>
                    <a:pt x="70" y="114"/>
                  </a:moveTo>
                  <a:cubicBezTo>
                    <a:pt x="72" y="114"/>
                    <a:pt x="72" y="114"/>
                    <a:pt x="72" y="114"/>
                  </a:cubicBezTo>
                  <a:cubicBezTo>
                    <a:pt x="76" y="115"/>
                    <a:pt x="78" y="117"/>
                    <a:pt x="78" y="118"/>
                  </a:cubicBezTo>
                  <a:cubicBezTo>
                    <a:pt x="79" y="121"/>
                    <a:pt x="77" y="125"/>
                    <a:pt x="74" y="128"/>
                  </a:cubicBezTo>
                  <a:cubicBezTo>
                    <a:pt x="79" y="126"/>
                    <a:pt x="79" y="122"/>
                    <a:pt x="79" y="120"/>
                  </a:cubicBezTo>
                  <a:cubicBezTo>
                    <a:pt x="79" y="116"/>
                    <a:pt x="76" y="110"/>
                    <a:pt x="72" y="110"/>
                  </a:cubicBezTo>
                  <a:cubicBezTo>
                    <a:pt x="71" y="110"/>
                    <a:pt x="69" y="111"/>
                    <a:pt x="68" y="113"/>
                  </a:cubicBezTo>
                  <a:cubicBezTo>
                    <a:pt x="69" y="113"/>
                    <a:pt x="69" y="113"/>
                    <a:pt x="70" y="114"/>
                  </a:cubicBezTo>
                  <a:close/>
                  <a:moveTo>
                    <a:pt x="122" y="122"/>
                  </a:moveTo>
                  <a:cubicBezTo>
                    <a:pt x="123" y="122"/>
                    <a:pt x="124" y="122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4"/>
                    <a:pt x="124" y="125"/>
                    <a:pt x="123" y="125"/>
                  </a:cubicBezTo>
                  <a:cubicBezTo>
                    <a:pt x="127" y="124"/>
                    <a:pt x="131" y="123"/>
                    <a:pt x="136" y="123"/>
                  </a:cubicBezTo>
                  <a:cubicBezTo>
                    <a:pt x="139" y="123"/>
                    <a:pt x="141" y="123"/>
                    <a:pt x="143" y="124"/>
                  </a:cubicBezTo>
                  <a:cubicBezTo>
                    <a:pt x="140" y="122"/>
                    <a:pt x="136" y="121"/>
                    <a:pt x="131" y="121"/>
                  </a:cubicBezTo>
                  <a:cubicBezTo>
                    <a:pt x="128" y="121"/>
                    <a:pt x="125" y="121"/>
                    <a:pt x="122" y="122"/>
                  </a:cubicBezTo>
                  <a:close/>
                  <a:moveTo>
                    <a:pt x="72" y="109"/>
                  </a:moveTo>
                  <a:cubicBezTo>
                    <a:pt x="77" y="109"/>
                    <a:pt x="81" y="115"/>
                    <a:pt x="81" y="120"/>
                  </a:cubicBezTo>
                  <a:cubicBezTo>
                    <a:pt x="81" y="121"/>
                    <a:pt x="81" y="122"/>
                    <a:pt x="81" y="123"/>
                  </a:cubicBezTo>
                  <a:cubicBezTo>
                    <a:pt x="82" y="121"/>
                    <a:pt x="82" y="118"/>
                    <a:pt x="81" y="114"/>
                  </a:cubicBezTo>
                  <a:cubicBezTo>
                    <a:pt x="79" y="110"/>
                    <a:pt x="75" y="108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lose/>
                  <a:moveTo>
                    <a:pt x="36" y="65"/>
                  </a:moveTo>
                  <a:cubicBezTo>
                    <a:pt x="36" y="69"/>
                    <a:pt x="34" y="72"/>
                    <a:pt x="32" y="74"/>
                  </a:cubicBezTo>
                  <a:cubicBezTo>
                    <a:pt x="32" y="75"/>
                    <a:pt x="31" y="76"/>
                    <a:pt x="31" y="77"/>
                  </a:cubicBezTo>
                  <a:cubicBezTo>
                    <a:pt x="34" y="77"/>
                    <a:pt x="36" y="74"/>
                    <a:pt x="36" y="73"/>
                  </a:cubicBezTo>
                  <a:cubicBezTo>
                    <a:pt x="37" y="70"/>
                    <a:pt x="37" y="67"/>
                    <a:pt x="36" y="65"/>
                  </a:cubicBezTo>
                  <a:close/>
                  <a:moveTo>
                    <a:pt x="28" y="63"/>
                  </a:moveTo>
                  <a:cubicBezTo>
                    <a:pt x="27" y="65"/>
                    <a:pt x="27" y="69"/>
                    <a:pt x="27" y="72"/>
                  </a:cubicBezTo>
                  <a:cubicBezTo>
                    <a:pt x="27" y="73"/>
                    <a:pt x="28" y="73"/>
                    <a:pt x="28" y="74"/>
                  </a:cubicBezTo>
                  <a:cubicBezTo>
                    <a:pt x="30" y="71"/>
                    <a:pt x="32" y="67"/>
                    <a:pt x="31" y="65"/>
                  </a:cubicBezTo>
                  <a:cubicBezTo>
                    <a:pt x="30" y="64"/>
                    <a:pt x="30" y="63"/>
                    <a:pt x="28" y="63"/>
                  </a:cubicBezTo>
                  <a:close/>
                  <a:moveTo>
                    <a:pt x="32" y="36"/>
                  </a:moveTo>
                  <a:cubicBezTo>
                    <a:pt x="31" y="39"/>
                    <a:pt x="30" y="42"/>
                    <a:pt x="29" y="44"/>
                  </a:cubicBezTo>
                  <a:cubicBezTo>
                    <a:pt x="28" y="48"/>
                    <a:pt x="27" y="51"/>
                    <a:pt x="28" y="55"/>
                  </a:cubicBezTo>
                  <a:cubicBezTo>
                    <a:pt x="28" y="53"/>
                    <a:pt x="29" y="51"/>
                    <a:pt x="29" y="49"/>
                  </a:cubicBezTo>
                  <a:cubicBezTo>
                    <a:pt x="31" y="45"/>
                    <a:pt x="32" y="41"/>
                    <a:pt x="32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9" name="Freeform 47"/>
            <p:cNvSpPr>
              <a:spLocks noEditPoints="1"/>
            </p:cNvSpPr>
            <p:nvPr/>
          </p:nvSpPr>
          <p:spPr bwMode="auto">
            <a:xfrm>
              <a:off x="895350" y="3316288"/>
              <a:ext cx="363538" cy="328613"/>
            </a:xfrm>
            <a:custGeom>
              <a:avLst/>
              <a:gdLst>
                <a:gd name="T0" fmla="*/ 50 w 161"/>
                <a:gd name="T1" fmla="*/ 8 h 146"/>
                <a:gd name="T2" fmla="*/ 60 w 161"/>
                <a:gd name="T3" fmla="*/ 25 h 146"/>
                <a:gd name="T4" fmla="*/ 54 w 161"/>
                <a:gd name="T5" fmla="*/ 17 h 146"/>
                <a:gd name="T6" fmla="*/ 63 w 161"/>
                <a:gd name="T7" fmla="*/ 34 h 146"/>
                <a:gd name="T8" fmla="*/ 49 w 161"/>
                <a:gd name="T9" fmla="*/ 37 h 146"/>
                <a:gd name="T10" fmla="*/ 41 w 161"/>
                <a:gd name="T11" fmla="*/ 13 h 146"/>
                <a:gd name="T12" fmla="*/ 16 w 161"/>
                <a:gd name="T13" fmla="*/ 62 h 146"/>
                <a:gd name="T14" fmla="*/ 34 w 161"/>
                <a:gd name="T15" fmla="*/ 92 h 146"/>
                <a:gd name="T16" fmla="*/ 27 w 161"/>
                <a:gd name="T17" fmla="*/ 146 h 146"/>
                <a:gd name="T18" fmla="*/ 33 w 161"/>
                <a:gd name="T19" fmla="*/ 104 h 146"/>
                <a:gd name="T20" fmla="*/ 26 w 161"/>
                <a:gd name="T21" fmla="*/ 102 h 146"/>
                <a:gd name="T22" fmla="*/ 30 w 161"/>
                <a:gd name="T23" fmla="*/ 101 h 146"/>
                <a:gd name="T24" fmla="*/ 4 w 161"/>
                <a:gd name="T25" fmla="*/ 60 h 146"/>
                <a:gd name="T26" fmla="*/ 41 w 161"/>
                <a:gd name="T27" fmla="*/ 10 h 146"/>
                <a:gd name="T28" fmla="*/ 51 w 161"/>
                <a:gd name="T29" fmla="*/ 4 h 146"/>
                <a:gd name="T30" fmla="*/ 145 w 161"/>
                <a:gd name="T31" fmla="*/ 13 h 146"/>
                <a:gd name="T32" fmla="*/ 142 w 161"/>
                <a:gd name="T33" fmla="*/ 0 h 146"/>
                <a:gd name="T34" fmla="*/ 141 w 161"/>
                <a:gd name="T35" fmla="*/ 33 h 146"/>
                <a:gd name="T36" fmla="*/ 50 w 161"/>
                <a:gd name="T37" fmla="*/ 8 h 146"/>
                <a:gd name="T38" fmla="*/ 137 w 161"/>
                <a:gd name="T39" fmla="*/ 31 h 146"/>
                <a:gd name="T40" fmla="*/ 148 w 161"/>
                <a:gd name="T41" fmla="*/ 16 h 146"/>
                <a:gd name="T42" fmla="*/ 70 w 161"/>
                <a:gd name="T43" fmla="*/ 8 h 146"/>
                <a:gd name="T44" fmla="*/ 137 w 161"/>
                <a:gd name="T45" fmla="*/ 31 h 146"/>
                <a:gd name="T46" fmla="*/ 26 w 161"/>
                <a:gd name="T47" fmla="*/ 84 h 146"/>
                <a:gd name="T48" fmla="*/ 22 w 161"/>
                <a:gd name="T49" fmla="*/ 16 h 146"/>
                <a:gd name="T50" fmla="*/ 26 w 161"/>
                <a:gd name="T51" fmla="*/ 84 h 146"/>
                <a:gd name="T52" fmla="*/ 57 w 161"/>
                <a:gd name="T53" fmla="*/ 28 h 146"/>
                <a:gd name="T54" fmla="*/ 46 w 161"/>
                <a:gd name="T55" fmla="*/ 16 h 146"/>
                <a:gd name="T56" fmla="*/ 57 w 161"/>
                <a:gd name="T57" fmla="*/ 28 h 146"/>
                <a:gd name="T58" fmla="*/ 57 w 161"/>
                <a:gd name="T59" fmla="*/ 31 h 146"/>
                <a:gd name="T60" fmla="*/ 46 w 161"/>
                <a:gd name="T61" fmla="*/ 28 h 146"/>
                <a:gd name="T62" fmla="*/ 57 w 161"/>
                <a:gd name="T63" fmla="*/ 3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1" h="146">
                  <a:moveTo>
                    <a:pt x="50" y="8"/>
                  </a:moveTo>
                  <a:cubicBezTo>
                    <a:pt x="55" y="14"/>
                    <a:pt x="53" y="20"/>
                    <a:pt x="60" y="25"/>
                  </a:cubicBezTo>
                  <a:cubicBezTo>
                    <a:pt x="62" y="23"/>
                    <a:pt x="58" y="18"/>
                    <a:pt x="54" y="17"/>
                  </a:cubicBezTo>
                  <a:cubicBezTo>
                    <a:pt x="64" y="13"/>
                    <a:pt x="65" y="25"/>
                    <a:pt x="63" y="34"/>
                  </a:cubicBezTo>
                  <a:cubicBezTo>
                    <a:pt x="59" y="36"/>
                    <a:pt x="55" y="37"/>
                    <a:pt x="49" y="37"/>
                  </a:cubicBezTo>
                  <a:cubicBezTo>
                    <a:pt x="43" y="31"/>
                    <a:pt x="43" y="19"/>
                    <a:pt x="41" y="13"/>
                  </a:cubicBezTo>
                  <a:cubicBezTo>
                    <a:pt x="14" y="14"/>
                    <a:pt x="9" y="41"/>
                    <a:pt x="16" y="62"/>
                  </a:cubicBezTo>
                  <a:cubicBezTo>
                    <a:pt x="19" y="72"/>
                    <a:pt x="30" y="81"/>
                    <a:pt x="34" y="92"/>
                  </a:cubicBezTo>
                  <a:cubicBezTo>
                    <a:pt x="41" y="111"/>
                    <a:pt x="38" y="129"/>
                    <a:pt x="27" y="146"/>
                  </a:cubicBezTo>
                  <a:cubicBezTo>
                    <a:pt x="28" y="137"/>
                    <a:pt x="39" y="121"/>
                    <a:pt x="33" y="104"/>
                  </a:cubicBezTo>
                  <a:cubicBezTo>
                    <a:pt x="31" y="102"/>
                    <a:pt x="29" y="102"/>
                    <a:pt x="26" y="102"/>
                  </a:cubicBezTo>
                  <a:cubicBezTo>
                    <a:pt x="26" y="100"/>
                    <a:pt x="28" y="101"/>
                    <a:pt x="30" y="101"/>
                  </a:cubicBezTo>
                  <a:cubicBezTo>
                    <a:pt x="28" y="89"/>
                    <a:pt x="7" y="79"/>
                    <a:pt x="4" y="60"/>
                  </a:cubicBezTo>
                  <a:cubicBezTo>
                    <a:pt x="1" y="34"/>
                    <a:pt x="12" y="6"/>
                    <a:pt x="41" y="10"/>
                  </a:cubicBezTo>
                  <a:cubicBezTo>
                    <a:pt x="45" y="9"/>
                    <a:pt x="47" y="5"/>
                    <a:pt x="51" y="4"/>
                  </a:cubicBezTo>
                  <a:cubicBezTo>
                    <a:pt x="86" y="1"/>
                    <a:pt x="128" y="46"/>
                    <a:pt x="145" y="13"/>
                  </a:cubicBezTo>
                  <a:cubicBezTo>
                    <a:pt x="146" y="6"/>
                    <a:pt x="144" y="3"/>
                    <a:pt x="142" y="0"/>
                  </a:cubicBezTo>
                  <a:cubicBezTo>
                    <a:pt x="161" y="2"/>
                    <a:pt x="149" y="29"/>
                    <a:pt x="141" y="33"/>
                  </a:cubicBezTo>
                  <a:cubicBezTo>
                    <a:pt x="111" y="47"/>
                    <a:pt x="71" y="4"/>
                    <a:pt x="50" y="8"/>
                  </a:cubicBezTo>
                  <a:close/>
                  <a:moveTo>
                    <a:pt x="137" y="31"/>
                  </a:moveTo>
                  <a:cubicBezTo>
                    <a:pt x="142" y="29"/>
                    <a:pt x="151" y="17"/>
                    <a:pt x="148" y="16"/>
                  </a:cubicBezTo>
                  <a:cubicBezTo>
                    <a:pt x="130" y="43"/>
                    <a:pt x="93" y="14"/>
                    <a:pt x="70" y="8"/>
                  </a:cubicBezTo>
                  <a:cubicBezTo>
                    <a:pt x="87" y="21"/>
                    <a:pt x="105" y="33"/>
                    <a:pt x="137" y="31"/>
                  </a:cubicBezTo>
                  <a:close/>
                  <a:moveTo>
                    <a:pt x="26" y="84"/>
                  </a:moveTo>
                  <a:cubicBezTo>
                    <a:pt x="10" y="71"/>
                    <a:pt x="7" y="27"/>
                    <a:pt x="22" y="16"/>
                  </a:cubicBezTo>
                  <a:cubicBezTo>
                    <a:pt x="0" y="29"/>
                    <a:pt x="5" y="78"/>
                    <a:pt x="26" y="84"/>
                  </a:cubicBezTo>
                  <a:close/>
                  <a:moveTo>
                    <a:pt x="57" y="28"/>
                  </a:moveTo>
                  <a:cubicBezTo>
                    <a:pt x="55" y="22"/>
                    <a:pt x="53" y="16"/>
                    <a:pt x="46" y="16"/>
                  </a:cubicBezTo>
                  <a:cubicBezTo>
                    <a:pt x="46" y="23"/>
                    <a:pt x="50" y="27"/>
                    <a:pt x="57" y="28"/>
                  </a:cubicBezTo>
                  <a:close/>
                  <a:moveTo>
                    <a:pt x="57" y="31"/>
                  </a:moveTo>
                  <a:cubicBezTo>
                    <a:pt x="51" y="33"/>
                    <a:pt x="49" y="24"/>
                    <a:pt x="46" y="28"/>
                  </a:cubicBezTo>
                  <a:cubicBezTo>
                    <a:pt x="47" y="31"/>
                    <a:pt x="56" y="40"/>
                    <a:pt x="57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0" name="Freeform 48"/>
            <p:cNvSpPr>
              <a:spLocks noEditPoints="1"/>
            </p:cNvSpPr>
            <p:nvPr/>
          </p:nvSpPr>
          <p:spPr bwMode="auto">
            <a:xfrm>
              <a:off x="903288" y="3313113"/>
              <a:ext cx="336550" cy="338138"/>
            </a:xfrm>
            <a:custGeom>
              <a:avLst/>
              <a:gdLst>
                <a:gd name="T0" fmla="*/ 81 w 150"/>
                <a:gd name="T1" fmla="*/ 22 h 150"/>
                <a:gd name="T2" fmla="*/ 52 w 150"/>
                <a:gd name="T3" fmla="*/ 17 h 150"/>
                <a:gd name="T4" fmla="*/ 60 w 150"/>
                <a:gd name="T5" fmla="*/ 35 h 150"/>
                <a:gd name="T6" fmla="*/ 45 w 150"/>
                <a:gd name="T7" fmla="*/ 39 h 150"/>
                <a:gd name="T8" fmla="*/ 39 w 150"/>
                <a:gd name="T9" fmla="*/ 20 h 150"/>
                <a:gd name="T10" fmla="*/ 14 w 150"/>
                <a:gd name="T11" fmla="*/ 63 h 150"/>
                <a:gd name="T12" fmla="*/ 25 w 150"/>
                <a:gd name="T13" fmla="*/ 148 h 150"/>
                <a:gd name="T14" fmla="*/ 26 w 150"/>
                <a:gd name="T15" fmla="*/ 137 h 150"/>
                <a:gd name="T16" fmla="*/ 23 w 150"/>
                <a:gd name="T17" fmla="*/ 104 h 150"/>
                <a:gd name="T18" fmla="*/ 26 w 150"/>
                <a:gd name="T19" fmla="*/ 101 h 150"/>
                <a:gd name="T20" fmla="*/ 1 w 150"/>
                <a:gd name="T21" fmla="*/ 61 h 150"/>
                <a:gd name="T22" fmla="*/ 38 w 150"/>
                <a:gd name="T23" fmla="*/ 10 h 150"/>
                <a:gd name="T24" fmla="*/ 91 w 150"/>
                <a:gd name="T25" fmla="*/ 16 h 150"/>
                <a:gd name="T26" fmla="*/ 139 w 150"/>
                <a:gd name="T27" fmla="*/ 2 h 150"/>
                <a:gd name="T28" fmla="*/ 150 w 150"/>
                <a:gd name="T29" fmla="*/ 12 h 150"/>
                <a:gd name="T30" fmla="*/ 82 w 150"/>
                <a:gd name="T31" fmla="*/ 20 h 150"/>
                <a:gd name="T32" fmla="*/ 141 w 150"/>
                <a:gd name="T33" fmla="*/ 2 h 150"/>
                <a:gd name="T34" fmla="*/ 143 w 150"/>
                <a:gd name="T35" fmla="*/ 14 h 150"/>
                <a:gd name="T36" fmla="*/ 44 w 150"/>
                <a:gd name="T37" fmla="*/ 9 h 150"/>
                <a:gd name="T38" fmla="*/ 38 w 150"/>
                <a:gd name="T39" fmla="*/ 12 h 150"/>
                <a:gd name="T40" fmla="*/ 2 w 150"/>
                <a:gd name="T41" fmla="*/ 60 h 150"/>
                <a:gd name="T42" fmla="*/ 28 w 150"/>
                <a:gd name="T43" fmla="*/ 102 h 150"/>
                <a:gd name="T44" fmla="*/ 30 w 150"/>
                <a:gd name="T45" fmla="*/ 104 h 150"/>
                <a:gd name="T46" fmla="*/ 32 w 150"/>
                <a:gd name="T47" fmla="*/ 116 h 150"/>
                <a:gd name="T48" fmla="*/ 31 w 150"/>
                <a:gd name="T49" fmla="*/ 93 h 150"/>
                <a:gd name="T50" fmla="*/ 11 w 150"/>
                <a:gd name="T51" fmla="*/ 61 h 150"/>
                <a:gd name="T52" fmla="*/ 23 w 150"/>
                <a:gd name="T53" fmla="*/ 85 h 150"/>
                <a:gd name="T54" fmla="*/ 19 w 150"/>
                <a:gd name="T55" fmla="*/ 17 h 150"/>
                <a:gd name="T56" fmla="*/ 39 w 150"/>
                <a:gd name="T57" fmla="*/ 13 h 150"/>
                <a:gd name="T58" fmla="*/ 42 w 150"/>
                <a:gd name="T59" fmla="*/ 29 h 150"/>
                <a:gd name="T60" fmla="*/ 48 w 150"/>
                <a:gd name="T61" fmla="*/ 29 h 150"/>
                <a:gd name="T62" fmla="*/ 55 w 150"/>
                <a:gd name="T63" fmla="*/ 32 h 150"/>
                <a:gd name="T64" fmla="*/ 42 w 150"/>
                <a:gd name="T65" fmla="*/ 30 h 150"/>
                <a:gd name="T66" fmla="*/ 60 w 150"/>
                <a:gd name="T67" fmla="*/ 27 h 150"/>
                <a:gd name="T68" fmla="*/ 58 w 150"/>
                <a:gd name="T69" fmla="*/ 25 h 150"/>
                <a:gd name="T70" fmla="*/ 56 w 150"/>
                <a:gd name="T71" fmla="*/ 27 h 150"/>
                <a:gd name="T72" fmla="*/ 50 w 150"/>
                <a:gd name="T73" fmla="*/ 18 h 150"/>
                <a:gd name="T74" fmla="*/ 45 w 150"/>
                <a:gd name="T75" fmla="*/ 9 h 150"/>
                <a:gd name="T76" fmla="*/ 57 w 150"/>
                <a:gd name="T77" fmla="*/ 25 h 150"/>
                <a:gd name="T78" fmla="*/ 53 w 150"/>
                <a:gd name="T79" fmla="*/ 33 h 150"/>
                <a:gd name="T80" fmla="*/ 44 w 150"/>
                <a:gd name="T81" fmla="*/ 29 h 150"/>
                <a:gd name="T82" fmla="*/ 8 w 150"/>
                <a:gd name="T83" fmla="*/ 46 h 150"/>
                <a:gd name="T84" fmla="*/ 146 w 150"/>
                <a:gd name="T85" fmla="*/ 18 h 150"/>
                <a:gd name="T86" fmla="*/ 134 w 150"/>
                <a:gd name="T87" fmla="*/ 33 h 150"/>
                <a:gd name="T88" fmla="*/ 67 w 150"/>
                <a:gd name="T89" fmla="*/ 9 h 150"/>
                <a:gd name="T90" fmla="*/ 145 w 150"/>
                <a:gd name="T91" fmla="*/ 16 h 150"/>
                <a:gd name="T92" fmla="*/ 133 w 150"/>
                <a:gd name="T93" fmla="*/ 31 h 150"/>
                <a:gd name="T94" fmla="*/ 71 w 150"/>
                <a:gd name="T95" fmla="*/ 11 h 150"/>
                <a:gd name="T96" fmla="*/ 54 w 150"/>
                <a:gd name="T97" fmla="*/ 30 h 150"/>
                <a:gd name="T98" fmla="*/ 43 w 150"/>
                <a:gd name="T99" fmla="*/ 16 h 150"/>
                <a:gd name="T100" fmla="*/ 43 w 150"/>
                <a:gd name="T101" fmla="*/ 1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0" h="150">
                  <a:moveTo>
                    <a:pt x="150" y="12"/>
                  </a:moveTo>
                  <a:cubicBezTo>
                    <a:pt x="150" y="20"/>
                    <a:pt x="143" y="32"/>
                    <a:pt x="138" y="34"/>
                  </a:cubicBezTo>
                  <a:cubicBezTo>
                    <a:pt x="120" y="43"/>
                    <a:pt x="99" y="32"/>
                    <a:pt x="81" y="22"/>
                  </a:cubicBezTo>
                  <a:cubicBezTo>
                    <a:pt x="69" y="15"/>
                    <a:pt x="57" y="9"/>
                    <a:pt x="48" y="10"/>
                  </a:cubicBezTo>
                  <a:cubicBezTo>
                    <a:pt x="50" y="12"/>
                    <a:pt x="51" y="15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4" y="16"/>
                    <a:pt x="56" y="16"/>
                    <a:pt x="58" y="17"/>
                  </a:cubicBezTo>
                  <a:cubicBezTo>
                    <a:pt x="61" y="19"/>
                    <a:pt x="61" y="24"/>
                    <a:pt x="61" y="27"/>
                  </a:cubicBezTo>
                  <a:cubicBezTo>
                    <a:pt x="61" y="30"/>
                    <a:pt x="61" y="33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38"/>
                    <a:pt x="52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1" y="34"/>
                    <a:pt x="40" y="26"/>
                    <a:pt x="39" y="20"/>
                  </a:cubicBezTo>
                  <a:cubicBezTo>
                    <a:pt x="39" y="18"/>
                    <a:pt x="38" y="16"/>
                    <a:pt x="38" y="14"/>
                  </a:cubicBezTo>
                  <a:cubicBezTo>
                    <a:pt x="21" y="15"/>
                    <a:pt x="11" y="27"/>
                    <a:pt x="11" y="47"/>
                  </a:cubicBezTo>
                  <a:cubicBezTo>
                    <a:pt x="11" y="52"/>
                    <a:pt x="12" y="58"/>
                    <a:pt x="14" y="63"/>
                  </a:cubicBezTo>
                  <a:cubicBezTo>
                    <a:pt x="15" y="68"/>
                    <a:pt x="18" y="72"/>
                    <a:pt x="22" y="77"/>
                  </a:cubicBezTo>
                  <a:cubicBezTo>
                    <a:pt x="26" y="82"/>
                    <a:pt x="30" y="87"/>
                    <a:pt x="32" y="93"/>
                  </a:cubicBezTo>
                  <a:cubicBezTo>
                    <a:pt x="39" y="111"/>
                    <a:pt x="36" y="130"/>
                    <a:pt x="25" y="148"/>
                  </a:cubicBezTo>
                  <a:cubicBezTo>
                    <a:pt x="23" y="150"/>
                    <a:pt x="23" y="150"/>
                    <a:pt x="23" y="150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4" y="144"/>
                    <a:pt x="25" y="141"/>
                    <a:pt x="26" y="137"/>
                  </a:cubicBezTo>
                  <a:cubicBezTo>
                    <a:pt x="28" y="131"/>
                    <a:pt x="31" y="123"/>
                    <a:pt x="31" y="116"/>
                  </a:cubicBezTo>
                  <a:cubicBezTo>
                    <a:pt x="31" y="112"/>
                    <a:pt x="30" y="108"/>
                    <a:pt x="29" y="105"/>
                  </a:cubicBezTo>
                  <a:cubicBezTo>
                    <a:pt x="28" y="104"/>
                    <a:pt x="26" y="104"/>
                    <a:pt x="23" y="10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2" y="103"/>
                    <a:pt x="22" y="103"/>
                    <a:pt x="22" y="103"/>
                  </a:cubicBezTo>
                  <a:cubicBezTo>
                    <a:pt x="22" y="101"/>
                    <a:pt x="24" y="101"/>
                    <a:pt x="26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5" y="97"/>
                    <a:pt x="21" y="93"/>
                    <a:pt x="17" y="88"/>
                  </a:cubicBezTo>
                  <a:cubicBezTo>
                    <a:pt x="10" y="81"/>
                    <a:pt x="2" y="72"/>
                    <a:pt x="1" y="61"/>
                  </a:cubicBezTo>
                  <a:cubicBezTo>
                    <a:pt x="0" y="58"/>
                    <a:pt x="0" y="55"/>
                    <a:pt x="0" y="52"/>
                  </a:cubicBezTo>
                  <a:cubicBezTo>
                    <a:pt x="0" y="37"/>
                    <a:pt x="5" y="24"/>
                    <a:pt x="13" y="17"/>
                  </a:cubicBezTo>
                  <a:cubicBezTo>
                    <a:pt x="20" y="11"/>
                    <a:pt x="28" y="9"/>
                    <a:pt x="38" y="10"/>
                  </a:cubicBezTo>
                  <a:cubicBezTo>
                    <a:pt x="40" y="10"/>
                    <a:pt x="41" y="9"/>
                    <a:pt x="43" y="7"/>
                  </a:cubicBezTo>
                  <a:cubicBezTo>
                    <a:pt x="44" y="6"/>
                    <a:pt x="46" y="5"/>
                    <a:pt x="48" y="4"/>
                  </a:cubicBezTo>
                  <a:cubicBezTo>
                    <a:pt x="62" y="3"/>
                    <a:pt x="77" y="9"/>
                    <a:pt x="91" y="16"/>
                  </a:cubicBezTo>
                  <a:cubicBezTo>
                    <a:pt x="113" y="25"/>
                    <a:pt x="131" y="33"/>
                    <a:pt x="141" y="13"/>
                  </a:cubicBezTo>
                  <a:cubicBezTo>
                    <a:pt x="142" y="12"/>
                    <a:pt x="142" y="11"/>
                    <a:pt x="142" y="10"/>
                  </a:cubicBezTo>
                  <a:cubicBezTo>
                    <a:pt x="142" y="7"/>
                    <a:pt x="140" y="4"/>
                    <a:pt x="139" y="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6" y="1"/>
                    <a:pt x="150" y="5"/>
                    <a:pt x="150" y="12"/>
                  </a:cubicBezTo>
                  <a:close/>
                  <a:moveTo>
                    <a:pt x="45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56" y="7"/>
                    <a:pt x="68" y="13"/>
                    <a:pt x="82" y="20"/>
                  </a:cubicBezTo>
                  <a:cubicBezTo>
                    <a:pt x="100" y="30"/>
                    <a:pt x="120" y="41"/>
                    <a:pt x="138" y="33"/>
                  </a:cubicBezTo>
                  <a:cubicBezTo>
                    <a:pt x="142" y="31"/>
                    <a:pt x="148" y="20"/>
                    <a:pt x="148" y="12"/>
                  </a:cubicBezTo>
                  <a:cubicBezTo>
                    <a:pt x="148" y="8"/>
                    <a:pt x="147" y="3"/>
                    <a:pt x="141" y="2"/>
                  </a:cubicBezTo>
                  <a:cubicBezTo>
                    <a:pt x="142" y="4"/>
                    <a:pt x="143" y="7"/>
                    <a:pt x="143" y="10"/>
                  </a:cubicBezTo>
                  <a:cubicBezTo>
                    <a:pt x="143" y="11"/>
                    <a:pt x="143" y="13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32" y="35"/>
                    <a:pt x="112" y="26"/>
                    <a:pt x="91" y="17"/>
                  </a:cubicBezTo>
                  <a:cubicBezTo>
                    <a:pt x="76" y="11"/>
                    <a:pt x="62" y="5"/>
                    <a:pt x="48" y="6"/>
                  </a:cubicBezTo>
                  <a:cubicBezTo>
                    <a:pt x="46" y="6"/>
                    <a:pt x="45" y="7"/>
                    <a:pt x="44" y="9"/>
                  </a:cubicBezTo>
                  <a:cubicBezTo>
                    <a:pt x="42" y="10"/>
                    <a:pt x="41" y="11"/>
                    <a:pt x="39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0"/>
                    <a:pt x="20" y="13"/>
                    <a:pt x="14" y="18"/>
                  </a:cubicBezTo>
                  <a:cubicBezTo>
                    <a:pt x="6" y="25"/>
                    <a:pt x="2" y="37"/>
                    <a:pt x="2" y="52"/>
                  </a:cubicBezTo>
                  <a:cubicBezTo>
                    <a:pt x="2" y="55"/>
                    <a:pt x="2" y="58"/>
                    <a:pt x="2" y="60"/>
                  </a:cubicBezTo>
                  <a:cubicBezTo>
                    <a:pt x="4" y="72"/>
                    <a:pt x="11" y="80"/>
                    <a:pt x="18" y="87"/>
                  </a:cubicBezTo>
                  <a:cubicBezTo>
                    <a:pt x="23" y="92"/>
                    <a:pt x="27" y="97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3"/>
                    <a:pt x="29" y="103"/>
                    <a:pt x="30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8"/>
                    <a:pt x="32" y="112"/>
                    <a:pt x="32" y="116"/>
                  </a:cubicBezTo>
                  <a:cubicBezTo>
                    <a:pt x="32" y="124"/>
                    <a:pt x="30" y="131"/>
                    <a:pt x="28" y="138"/>
                  </a:cubicBezTo>
                  <a:cubicBezTo>
                    <a:pt x="27" y="140"/>
                    <a:pt x="26" y="141"/>
                    <a:pt x="26" y="143"/>
                  </a:cubicBezTo>
                  <a:cubicBezTo>
                    <a:pt x="35" y="127"/>
                    <a:pt x="37" y="110"/>
                    <a:pt x="31" y="93"/>
                  </a:cubicBezTo>
                  <a:cubicBezTo>
                    <a:pt x="28" y="88"/>
                    <a:pt x="25" y="83"/>
                    <a:pt x="21" y="78"/>
                  </a:cubicBezTo>
                  <a:cubicBezTo>
                    <a:pt x="17" y="73"/>
                    <a:pt x="14" y="69"/>
                    <a:pt x="12" y="64"/>
                  </a:cubicBezTo>
                  <a:cubicBezTo>
                    <a:pt x="12" y="63"/>
                    <a:pt x="12" y="62"/>
                    <a:pt x="11" y="61"/>
                  </a:cubicBezTo>
                  <a:cubicBezTo>
                    <a:pt x="13" y="71"/>
                    <a:pt x="17" y="79"/>
                    <a:pt x="23" y="84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0" y="82"/>
                    <a:pt x="4" y="64"/>
                    <a:pt x="4" y="49"/>
                  </a:cubicBezTo>
                  <a:cubicBezTo>
                    <a:pt x="4" y="34"/>
                    <a:pt x="9" y="21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21"/>
                    <a:pt x="12" y="28"/>
                    <a:pt x="10" y="37"/>
                  </a:cubicBezTo>
                  <a:cubicBezTo>
                    <a:pt x="13" y="22"/>
                    <a:pt x="23" y="14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8"/>
                    <a:pt x="40" y="20"/>
                  </a:cubicBezTo>
                  <a:cubicBezTo>
                    <a:pt x="41" y="23"/>
                    <a:pt x="41" y="26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8"/>
                    <a:pt x="44" y="27"/>
                    <a:pt x="44" y="27"/>
                  </a:cubicBezTo>
                  <a:cubicBezTo>
                    <a:pt x="46" y="27"/>
                    <a:pt x="47" y="28"/>
                    <a:pt x="48" y="29"/>
                  </a:cubicBezTo>
                  <a:cubicBezTo>
                    <a:pt x="50" y="31"/>
                    <a:pt x="52" y="32"/>
                    <a:pt x="54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5"/>
                    <a:pt x="53" y="36"/>
                    <a:pt x="52" y="37"/>
                  </a:cubicBezTo>
                  <a:cubicBezTo>
                    <a:pt x="48" y="38"/>
                    <a:pt x="43" y="32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3"/>
                    <a:pt x="44" y="35"/>
                    <a:pt x="46" y="37"/>
                  </a:cubicBezTo>
                  <a:cubicBezTo>
                    <a:pt x="52" y="38"/>
                    <a:pt x="56" y="37"/>
                    <a:pt x="59" y="35"/>
                  </a:cubicBezTo>
                  <a:cubicBezTo>
                    <a:pt x="60" y="32"/>
                    <a:pt x="60" y="30"/>
                    <a:pt x="60" y="27"/>
                  </a:cubicBezTo>
                  <a:cubicBezTo>
                    <a:pt x="60" y="23"/>
                    <a:pt x="59" y="20"/>
                    <a:pt x="57" y="18"/>
                  </a:cubicBezTo>
                  <a:cubicBezTo>
                    <a:pt x="56" y="18"/>
                    <a:pt x="55" y="18"/>
                    <a:pt x="53" y="18"/>
                  </a:cubicBezTo>
                  <a:cubicBezTo>
                    <a:pt x="56" y="19"/>
                    <a:pt x="58" y="22"/>
                    <a:pt x="58" y="25"/>
                  </a:cubicBezTo>
                  <a:cubicBezTo>
                    <a:pt x="58" y="26"/>
                    <a:pt x="58" y="26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3" y="24"/>
                    <a:pt x="52" y="21"/>
                    <a:pt x="51" y="19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5"/>
                    <a:pt x="49" y="12"/>
                    <a:pt x="46" y="10"/>
                  </a:cubicBezTo>
                  <a:lnTo>
                    <a:pt x="45" y="9"/>
                  </a:lnTo>
                  <a:close/>
                  <a:moveTo>
                    <a:pt x="57" y="25"/>
                  </a:moveTo>
                  <a:cubicBezTo>
                    <a:pt x="57" y="24"/>
                    <a:pt x="55" y="21"/>
                    <a:pt x="53" y="19"/>
                  </a:cubicBezTo>
                  <a:cubicBezTo>
                    <a:pt x="53" y="21"/>
                    <a:pt x="54" y="23"/>
                    <a:pt x="57" y="25"/>
                  </a:cubicBezTo>
                  <a:close/>
                  <a:moveTo>
                    <a:pt x="44" y="29"/>
                  </a:moveTo>
                  <a:cubicBezTo>
                    <a:pt x="45" y="32"/>
                    <a:pt x="49" y="36"/>
                    <a:pt x="51" y="35"/>
                  </a:cubicBezTo>
                  <a:cubicBezTo>
                    <a:pt x="52" y="35"/>
                    <a:pt x="53" y="34"/>
                    <a:pt x="53" y="33"/>
                  </a:cubicBezTo>
                  <a:cubicBezTo>
                    <a:pt x="51" y="33"/>
                    <a:pt x="49" y="32"/>
                    <a:pt x="47" y="30"/>
                  </a:cubicBezTo>
                  <a:cubicBezTo>
                    <a:pt x="46" y="30"/>
                    <a:pt x="45" y="29"/>
                    <a:pt x="45" y="29"/>
                  </a:cubicBezTo>
                  <a:cubicBezTo>
                    <a:pt x="44" y="29"/>
                    <a:pt x="44" y="29"/>
                    <a:pt x="44" y="29"/>
                  </a:cubicBezTo>
                  <a:close/>
                  <a:moveTo>
                    <a:pt x="5" y="49"/>
                  </a:moveTo>
                  <a:cubicBezTo>
                    <a:pt x="5" y="62"/>
                    <a:pt x="10" y="77"/>
                    <a:pt x="19" y="82"/>
                  </a:cubicBezTo>
                  <a:cubicBezTo>
                    <a:pt x="12" y="74"/>
                    <a:pt x="8" y="58"/>
                    <a:pt x="8" y="46"/>
                  </a:cubicBezTo>
                  <a:cubicBezTo>
                    <a:pt x="8" y="36"/>
                    <a:pt x="10" y="28"/>
                    <a:pt x="13" y="22"/>
                  </a:cubicBezTo>
                  <a:cubicBezTo>
                    <a:pt x="8" y="29"/>
                    <a:pt x="5" y="38"/>
                    <a:pt x="5" y="49"/>
                  </a:cubicBezTo>
                  <a:close/>
                  <a:moveTo>
                    <a:pt x="146" y="18"/>
                  </a:moveTo>
                  <a:cubicBezTo>
                    <a:pt x="146" y="18"/>
                    <a:pt x="146" y="18"/>
                    <a:pt x="146" y="18"/>
                  </a:cubicBezTo>
                  <a:cubicBezTo>
                    <a:pt x="146" y="21"/>
                    <a:pt x="139" y="31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03" y="35"/>
                    <a:pt x="85" y="24"/>
                    <a:pt x="66" y="1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3" y="10"/>
                    <a:pt x="80" y="13"/>
                    <a:pt x="88" y="17"/>
                  </a:cubicBezTo>
                  <a:cubicBezTo>
                    <a:pt x="108" y="26"/>
                    <a:pt x="131" y="36"/>
                    <a:pt x="144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6" y="16"/>
                    <a:pt x="146" y="16"/>
                    <a:pt x="146" y="18"/>
                  </a:cubicBezTo>
                  <a:close/>
                  <a:moveTo>
                    <a:pt x="133" y="31"/>
                  </a:moveTo>
                  <a:cubicBezTo>
                    <a:pt x="138" y="29"/>
                    <a:pt x="144" y="21"/>
                    <a:pt x="145" y="18"/>
                  </a:cubicBezTo>
                  <a:cubicBezTo>
                    <a:pt x="131" y="37"/>
                    <a:pt x="108" y="27"/>
                    <a:pt x="87" y="18"/>
                  </a:cubicBezTo>
                  <a:cubicBezTo>
                    <a:pt x="81" y="15"/>
                    <a:pt x="76" y="13"/>
                    <a:pt x="71" y="11"/>
                  </a:cubicBezTo>
                  <a:cubicBezTo>
                    <a:pt x="88" y="23"/>
                    <a:pt x="105" y="33"/>
                    <a:pt x="133" y="31"/>
                  </a:cubicBezTo>
                  <a:close/>
                  <a:moveTo>
                    <a:pt x="55" y="30"/>
                  </a:moveTo>
                  <a:cubicBezTo>
                    <a:pt x="54" y="30"/>
                    <a:pt x="54" y="30"/>
                    <a:pt x="54" y="30"/>
                  </a:cubicBezTo>
                  <a:cubicBezTo>
                    <a:pt x="47" y="29"/>
                    <a:pt x="42" y="25"/>
                    <a:pt x="42" y="17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17"/>
                    <a:pt x="53" y="23"/>
                    <a:pt x="55" y="29"/>
                  </a:cubicBezTo>
                  <a:lnTo>
                    <a:pt x="55" y="30"/>
                  </a:lnTo>
                  <a:close/>
                  <a:moveTo>
                    <a:pt x="43" y="17"/>
                  </a:moveTo>
                  <a:cubicBezTo>
                    <a:pt x="44" y="24"/>
                    <a:pt x="47" y="27"/>
                    <a:pt x="53" y="28"/>
                  </a:cubicBezTo>
                  <a:cubicBezTo>
                    <a:pt x="51" y="23"/>
                    <a:pt x="49" y="19"/>
                    <a:pt x="43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1" name="Freeform 49"/>
            <p:cNvSpPr>
              <a:spLocks noEditPoints="1"/>
            </p:cNvSpPr>
            <p:nvPr/>
          </p:nvSpPr>
          <p:spPr bwMode="auto">
            <a:xfrm>
              <a:off x="4162425" y="3344863"/>
              <a:ext cx="334963" cy="328613"/>
            </a:xfrm>
            <a:custGeom>
              <a:avLst/>
              <a:gdLst>
                <a:gd name="T0" fmla="*/ 61 w 149"/>
                <a:gd name="T1" fmla="*/ 17 h 146"/>
                <a:gd name="T2" fmla="*/ 70 w 149"/>
                <a:gd name="T3" fmla="*/ 13 h 146"/>
                <a:gd name="T4" fmla="*/ 67 w 149"/>
                <a:gd name="T5" fmla="*/ 22 h 146"/>
                <a:gd name="T6" fmla="*/ 71 w 149"/>
                <a:gd name="T7" fmla="*/ 8 h 146"/>
                <a:gd name="T8" fmla="*/ 77 w 149"/>
                <a:gd name="T9" fmla="*/ 20 h 146"/>
                <a:gd name="T10" fmla="*/ 146 w 149"/>
                <a:gd name="T11" fmla="*/ 39 h 146"/>
                <a:gd name="T12" fmla="*/ 125 w 149"/>
                <a:gd name="T13" fmla="*/ 103 h 146"/>
                <a:gd name="T14" fmla="*/ 146 w 149"/>
                <a:gd name="T15" fmla="*/ 99 h 146"/>
                <a:gd name="T16" fmla="*/ 148 w 149"/>
                <a:gd name="T17" fmla="*/ 120 h 146"/>
                <a:gd name="T18" fmla="*/ 129 w 149"/>
                <a:gd name="T19" fmla="*/ 119 h 146"/>
                <a:gd name="T20" fmla="*/ 141 w 149"/>
                <a:gd name="T21" fmla="*/ 143 h 146"/>
                <a:gd name="T22" fmla="*/ 124 w 149"/>
                <a:gd name="T23" fmla="*/ 108 h 146"/>
                <a:gd name="T24" fmla="*/ 121 w 149"/>
                <a:gd name="T25" fmla="*/ 76 h 146"/>
                <a:gd name="T26" fmla="*/ 132 w 149"/>
                <a:gd name="T27" fmla="*/ 18 h 146"/>
                <a:gd name="T28" fmla="*/ 46 w 149"/>
                <a:gd name="T29" fmla="*/ 31 h 146"/>
                <a:gd name="T30" fmla="*/ 0 w 149"/>
                <a:gd name="T31" fmla="*/ 27 h 146"/>
                <a:gd name="T32" fmla="*/ 60 w 149"/>
                <a:gd name="T33" fmla="*/ 24 h 146"/>
                <a:gd name="T34" fmla="*/ 58 w 149"/>
                <a:gd name="T35" fmla="*/ 11 h 146"/>
                <a:gd name="T36" fmla="*/ 68 w 149"/>
                <a:gd name="T37" fmla="*/ 8 h 146"/>
                <a:gd name="T38" fmla="*/ 61 w 149"/>
                <a:gd name="T39" fmla="*/ 17 h 146"/>
                <a:gd name="T40" fmla="*/ 58 w 149"/>
                <a:gd name="T41" fmla="*/ 27 h 146"/>
                <a:gd name="T42" fmla="*/ 31 w 149"/>
                <a:gd name="T43" fmla="*/ 25 h 146"/>
                <a:gd name="T44" fmla="*/ 58 w 149"/>
                <a:gd name="T45" fmla="*/ 27 h 146"/>
                <a:gd name="T46" fmla="*/ 101 w 149"/>
                <a:gd name="T47" fmla="*/ 11 h 146"/>
                <a:gd name="T48" fmla="*/ 88 w 149"/>
                <a:gd name="T49" fmla="*/ 20 h 146"/>
                <a:gd name="T50" fmla="*/ 101 w 149"/>
                <a:gd name="T51" fmla="*/ 11 h 146"/>
                <a:gd name="T52" fmla="*/ 142 w 149"/>
                <a:gd name="T53" fmla="*/ 32 h 146"/>
                <a:gd name="T54" fmla="*/ 141 w 149"/>
                <a:gd name="T55" fmla="*/ 34 h 146"/>
                <a:gd name="T56" fmla="*/ 122 w 149"/>
                <a:gd name="T57" fmla="*/ 95 h 146"/>
                <a:gd name="T58" fmla="*/ 142 w 149"/>
                <a:gd name="T59" fmla="*/ 32 h 146"/>
                <a:gd name="T60" fmla="*/ 145 w 149"/>
                <a:gd name="T61" fmla="*/ 119 h 146"/>
                <a:gd name="T62" fmla="*/ 142 w 149"/>
                <a:gd name="T63" fmla="*/ 106 h 146"/>
                <a:gd name="T64" fmla="*/ 132 w 149"/>
                <a:gd name="T65" fmla="*/ 106 h 146"/>
                <a:gd name="T66" fmla="*/ 145 w 149"/>
                <a:gd name="T67" fmla="*/ 119 h 146"/>
                <a:gd name="T68" fmla="*/ 146 w 149"/>
                <a:gd name="T69" fmla="*/ 103 h 146"/>
                <a:gd name="T70" fmla="*/ 134 w 149"/>
                <a:gd name="T71" fmla="*/ 103 h 146"/>
                <a:gd name="T72" fmla="*/ 146 w 149"/>
                <a:gd name="T73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9" h="146">
                  <a:moveTo>
                    <a:pt x="61" y="17"/>
                  </a:moveTo>
                  <a:cubicBezTo>
                    <a:pt x="64" y="17"/>
                    <a:pt x="67" y="9"/>
                    <a:pt x="70" y="13"/>
                  </a:cubicBezTo>
                  <a:cubicBezTo>
                    <a:pt x="68" y="15"/>
                    <a:pt x="65" y="17"/>
                    <a:pt x="67" y="22"/>
                  </a:cubicBezTo>
                  <a:cubicBezTo>
                    <a:pt x="78" y="22"/>
                    <a:pt x="72" y="11"/>
                    <a:pt x="71" y="8"/>
                  </a:cubicBezTo>
                  <a:cubicBezTo>
                    <a:pt x="75" y="4"/>
                    <a:pt x="81" y="15"/>
                    <a:pt x="77" y="20"/>
                  </a:cubicBezTo>
                  <a:cubicBezTo>
                    <a:pt x="103" y="0"/>
                    <a:pt x="144" y="7"/>
                    <a:pt x="146" y="39"/>
                  </a:cubicBezTo>
                  <a:cubicBezTo>
                    <a:pt x="148" y="63"/>
                    <a:pt x="123" y="79"/>
                    <a:pt x="125" y="103"/>
                  </a:cubicBezTo>
                  <a:cubicBezTo>
                    <a:pt x="130" y="105"/>
                    <a:pt x="138" y="94"/>
                    <a:pt x="146" y="99"/>
                  </a:cubicBezTo>
                  <a:cubicBezTo>
                    <a:pt x="149" y="104"/>
                    <a:pt x="147" y="114"/>
                    <a:pt x="148" y="120"/>
                  </a:cubicBezTo>
                  <a:cubicBezTo>
                    <a:pt x="142" y="125"/>
                    <a:pt x="135" y="122"/>
                    <a:pt x="129" y="119"/>
                  </a:cubicBezTo>
                  <a:cubicBezTo>
                    <a:pt x="129" y="131"/>
                    <a:pt x="129" y="143"/>
                    <a:pt x="141" y="143"/>
                  </a:cubicBezTo>
                  <a:cubicBezTo>
                    <a:pt x="120" y="146"/>
                    <a:pt x="125" y="125"/>
                    <a:pt x="124" y="108"/>
                  </a:cubicBezTo>
                  <a:cubicBezTo>
                    <a:pt x="123" y="95"/>
                    <a:pt x="118" y="88"/>
                    <a:pt x="121" y="76"/>
                  </a:cubicBezTo>
                  <a:cubicBezTo>
                    <a:pt x="125" y="57"/>
                    <a:pt x="149" y="40"/>
                    <a:pt x="132" y="18"/>
                  </a:cubicBezTo>
                  <a:cubicBezTo>
                    <a:pt x="101" y="5"/>
                    <a:pt x="76" y="33"/>
                    <a:pt x="46" y="31"/>
                  </a:cubicBezTo>
                  <a:cubicBezTo>
                    <a:pt x="31" y="30"/>
                    <a:pt x="16" y="16"/>
                    <a:pt x="0" y="27"/>
                  </a:cubicBezTo>
                  <a:cubicBezTo>
                    <a:pt x="14" y="12"/>
                    <a:pt x="37" y="23"/>
                    <a:pt x="60" y="24"/>
                  </a:cubicBezTo>
                  <a:cubicBezTo>
                    <a:pt x="62" y="22"/>
                    <a:pt x="58" y="15"/>
                    <a:pt x="58" y="11"/>
                  </a:cubicBezTo>
                  <a:cubicBezTo>
                    <a:pt x="61" y="10"/>
                    <a:pt x="64" y="4"/>
                    <a:pt x="68" y="8"/>
                  </a:cubicBezTo>
                  <a:cubicBezTo>
                    <a:pt x="67" y="9"/>
                    <a:pt x="59" y="9"/>
                    <a:pt x="61" y="17"/>
                  </a:cubicBezTo>
                  <a:close/>
                  <a:moveTo>
                    <a:pt x="58" y="27"/>
                  </a:moveTo>
                  <a:cubicBezTo>
                    <a:pt x="49" y="25"/>
                    <a:pt x="41" y="22"/>
                    <a:pt x="31" y="25"/>
                  </a:cubicBezTo>
                  <a:cubicBezTo>
                    <a:pt x="41" y="26"/>
                    <a:pt x="49" y="32"/>
                    <a:pt x="58" y="27"/>
                  </a:cubicBezTo>
                  <a:close/>
                  <a:moveTo>
                    <a:pt x="101" y="11"/>
                  </a:moveTo>
                  <a:cubicBezTo>
                    <a:pt x="98" y="14"/>
                    <a:pt x="85" y="15"/>
                    <a:pt x="88" y="20"/>
                  </a:cubicBezTo>
                  <a:cubicBezTo>
                    <a:pt x="90" y="15"/>
                    <a:pt x="104" y="16"/>
                    <a:pt x="101" y="11"/>
                  </a:cubicBezTo>
                  <a:close/>
                  <a:moveTo>
                    <a:pt x="142" y="32"/>
                  </a:moveTo>
                  <a:cubicBezTo>
                    <a:pt x="140" y="29"/>
                    <a:pt x="138" y="30"/>
                    <a:pt x="141" y="34"/>
                  </a:cubicBezTo>
                  <a:cubicBezTo>
                    <a:pt x="139" y="59"/>
                    <a:pt x="121" y="67"/>
                    <a:pt x="122" y="95"/>
                  </a:cubicBezTo>
                  <a:cubicBezTo>
                    <a:pt x="127" y="73"/>
                    <a:pt x="146" y="59"/>
                    <a:pt x="142" y="32"/>
                  </a:cubicBezTo>
                  <a:close/>
                  <a:moveTo>
                    <a:pt x="145" y="119"/>
                  </a:moveTo>
                  <a:cubicBezTo>
                    <a:pt x="145" y="113"/>
                    <a:pt x="145" y="109"/>
                    <a:pt x="142" y="106"/>
                  </a:cubicBezTo>
                  <a:cubicBezTo>
                    <a:pt x="139" y="106"/>
                    <a:pt x="135" y="106"/>
                    <a:pt x="132" y="106"/>
                  </a:cubicBezTo>
                  <a:cubicBezTo>
                    <a:pt x="126" y="113"/>
                    <a:pt x="134" y="121"/>
                    <a:pt x="145" y="119"/>
                  </a:cubicBezTo>
                  <a:close/>
                  <a:moveTo>
                    <a:pt x="146" y="103"/>
                  </a:moveTo>
                  <a:cubicBezTo>
                    <a:pt x="142" y="100"/>
                    <a:pt x="137" y="100"/>
                    <a:pt x="134" y="103"/>
                  </a:cubicBezTo>
                  <a:cubicBezTo>
                    <a:pt x="139" y="101"/>
                    <a:pt x="144" y="107"/>
                    <a:pt x="146" y="10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2" name="Freeform 50"/>
            <p:cNvSpPr>
              <a:spLocks noEditPoints="1"/>
            </p:cNvSpPr>
            <p:nvPr/>
          </p:nvSpPr>
          <p:spPr bwMode="auto">
            <a:xfrm>
              <a:off x="4162425" y="3359150"/>
              <a:ext cx="334963" cy="309563"/>
            </a:xfrm>
            <a:custGeom>
              <a:avLst/>
              <a:gdLst>
                <a:gd name="T0" fmla="*/ 69 w 149"/>
                <a:gd name="T1" fmla="*/ 3 h 138"/>
                <a:gd name="T2" fmla="*/ 64 w 149"/>
                <a:gd name="T3" fmla="*/ 7 h 138"/>
                <a:gd name="T4" fmla="*/ 70 w 149"/>
                <a:gd name="T5" fmla="*/ 7 h 138"/>
                <a:gd name="T6" fmla="*/ 70 w 149"/>
                <a:gd name="T7" fmla="*/ 3 h 138"/>
                <a:gd name="T8" fmla="*/ 73 w 149"/>
                <a:gd name="T9" fmla="*/ 1 h 138"/>
                <a:gd name="T10" fmla="*/ 147 w 149"/>
                <a:gd name="T11" fmla="*/ 33 h 138"/>
                <a:gd name="T12" fmla="*/ 142 w 149"/>
                <a:gd name="T13" fmla="*/ 91 h 138"/>
                <a:gd name="T14" fmla="*/ 149 w 149"/>
                <a:gd name="T15" fmla="*/ 114 h 138"/>
                <a:gd name="T16" fmla="*/ 130 w 149"/>
                <a:gd name="T17" fmla="*/ 114 h 138"/>
                <a:gd name="T18" fmla="*/ 137 w 149"/>
                <a:gd name="T19" fmla="*/ 138 h 138"/>
                <a:gd name="T20" fmla="*/ 122 w 149"/>
                <a:gd name="T21" fmla="*/ 94 h 138"/>
                <a:gd name="T22" fmla="*/ 129 w 149"/>
                <a:gd name="T23" fmla="*/ 51 h 138"/>
                <a:gd name="T24" fmla="*/ 49 w 149"/>
                <a:gd name="T25" fmla="*/ 26 h 138"/>
                <a:gd name="T26" fmla="*/ 1 w 149"/>
                <a:gd name="T27" fmla="*/ 21 h 138"/>
                <a:gd name="T28" fmla="*/ 39 w 149"/>
                <a:gd name="T29" fmla="*/ 15 h 138"/>
                <a:gd name="T30" fmla="*/ 58 w 149"/>
                <a:gd name="T31" fmla="*/ 5 h 138"/>
                <a:gd name="T32" fmla="*/ 67 w 149"/>
                <a:gd name="T33" fmla="*/ 2 h 138"/>
                <a:gd name="T34" fmla="*/ 60 w 149"/>
                <a:gd name="T35" fmla="*/ 10 h 138"/>
                <a:gd name="T36" fmla="*/ 77 w 149"/>
                <a:gd name="T37" fmla="*/ 14 h 138"/>
                <a:gd name="T38" fmla="*/ 73 w 149"/>
                <a:gd name="T39" fmla="*/ 15 h 138"/>
                <a:gd name="T40" fmla="*/ 68 w 149"/>
                <a:gd name="T41" fmla="*/ 8 h 138"/>
                <a:gd name="T42" fmla="*/ 61 w 149"/>
                <a:gd name="T43" fmla="*/ 12 h 138"/>
                <a:gd name="T44" fmla="*/ 60 w 149"/>
                <a:gd name="T45" fmla="*/ 19 h 138"/>
                <a:gd name="T46" fmla="*/ 7 w 149"/>
                <a:gd name="T47" fmla="*/ 17 h 138"/>
                <a:gd name="T48" fmla="*/ 40 w 149"/>
                <a:gd name="T49" fmla="*/ 17 h 138"/>
                <a:gd name="T50" fmla="*/ 60 w 149"/>
                <a:gd name="T51" fmla="*/ 20 h 138"/>
                <a:gd name="T52" fmla="*/ 31 w 149"/>
                <a:gd name="T53" fmla="*/ 20 h 138"/>
                <a:gd name="T54" fmla="*/ 49 w 149"/>
                <a:gd name="T55" fmla="*/ 24 h 138"/>
                <a:gd name="T56" fmla="*/ 87 w 149"/>
                <a:gd name="T57" fmla="*/ 12 h 138"/>
                <a:gd name="T58" fmla="*/ 77 w 149"/>
                <a:gd name="T59" fmla="*/ 14 h 138"/>
                <a:gd name="T60" fmla="*/ 124 w 149"/>
                <a:gd name="T61" fmla="*/ 97 h 138"/>
                <a:gd name="T62" fmla="*/ 101 w 149"/>
                <a:gd name="T63" fmla="*/ 4 h 138"/>
                <a:gd name="T64" fmla="*/ 89 w 149"/>
                <a:gd name="T65" fmla="*/ 14 h 138"/>
                <a:gd name="T66" fmla="*/ 133 w 149"/>
                <a:gd name="T67" fmla="*/ 12 h 138"/>
                <a:gd name="T68" fmla="*/ 131 w 149"/>
                <a:gd name="T69" fmla="*/ 55 h 138"/>
                <a:gd name="T70" fmla="*/ 140 w 149"/>
                <a:gd name="T71" fmla="*/ 24 h 138"/>
                <a:gd name="T72" fmla="*/ 123 w 149"/>
                <a:gd name="T73" fmla="*/ 89 h 138"/>
                <a:gd name="T74" fmla="*/ 135 w 149"/>
                <a:gd name="T75" fmla="*/ 137 h 138"/>
                <a:gd name="T76" fmla="*/ 141 w 149"/>
                <a:gd name="T77" fmla="*/ 116 h 138"/>
                <a:gd name="T78" fmla="*/ 147 w 149"/>
                <a:gd name="T79" fmla="*/ 98 h 138"/>
                <a:gd name="T80" fmla="*/ 131 w 149"/>
                <a:gd name="T81" fmla="*/ 99 h 138"/>
                <a:gd name="T82" fmla="*/ 146 w 149"/>
                <a:gd name="T83" fmla="*/ 94 h 138"/>
                <a:gd name="T84" fmla="*/ 88 w 149"/>
                <a:gd name="T85" fmla="*/ 12 h 138"/>
                <a:gd name="T86" fmla="*/ 95 w 149"/>
                <a:gd name="T87" fmla="*/ 9 h 138"/>
                <a:gd name="T88" fmla="*/ 40 w 149"/>
                <a:gd name="T89" fmla="*/ 19 h 138"/>
                <a:gd name="T90" fmla="*/ 56 w 149"/>
                <a:gd name="T91" fmla="*/ 21 h 138"/>
                <a:gd name="T92" fmla="*/ 141 w 149"/>
                <a:gd name="T93" fmla="*/ 28 h 138"/>
                <a:gd name="T94" fmla="*/ 131 w 149"/>
                <a:gd name="T95" fmla="*/ 66 h 138"/>
                <a:gd name="T96" fmla="*/ 141 w 149"/>
                <a:gd name="T97" fmla="*/ 97 h 138"/>
                <a:gd name="T98" fmla="*/ 143 w 149"/>
                <a:gd name="T99" fmla="*/ 100 h 138"/>
                <a:gd name="T100" fmla="*/ 130 w 149"/>
                <a:gd name="T101" fmla="*/ 108 h 138"/>
                <a:gd name="T102" fmla="*/ 131 w 149"/>
                <a:gd name="T103" fmla="*/ 10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9" h="138">
                  <a:moveTo>
                    <a:pt x="65" y="0"/>
                  </a:moveTo>
                  <a:cubicBezTo>
                    <a:pt x="66" y="0"/>
                    <a:pt x="68" y="1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7" y="4"/>
                  </a:cubicBezTo>
                  <a:cubicBezTo>
                    <a:pt x="65" y="4"/>
                    <a:pt x="63" y="4"/>
                    <a:pt x="62" y="6"/>
                  </a:cubicBezTo>
                  <a:cubicBezTo>
                    <a:pt x="62" y="7"/>
                    <a:pt x="61" y="8"/>
                    <a:pt x="62" y="10"/>
                  </a:cubicBezTo>
                  <a:cubicBezTo>
                    <a:pt x="63" y="9"/>
                    <a:pt x="63" y="8"/>
                    <a:pt x="64" y="7"/>
                  </a:cubicBezTo>
                  <a:cubicBezTo>
                    <a:pt x="66" y="6"/>
                    <a:pt x="67" y="5"/>
                    <a:pt x="68" y="5"/>
                  </a:cubicBezTo>
                  <a:cubicBezTo>
                    <a:pt x="69" y="5"/>
                    <a:pt x="70" y="5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8"/>
                    <a:pt x="69" y="8"/>
                    <a:pt x="69" y="9"/>
                  </a:cubicBezTo>
                  <a:cubicBezTo>
                    <a:pt x="68" y="11"/>
                    <a:pt x="67" y="12"/>
                    <a:pt x="67" y="16"/>
                  </a:cubicBezTo>
                  <a:cubicBezTo>
                    <a:pt x="70" y="16"/>
                    <a:pt x="71" y="15"/>
                    <a:pt x="72" y="14"/>
                  </a:cubicBezTo>
                  <a:cubicBezTo>
                    <a:pt x="74" y="11"/>
                    <a:pt x="71" y="5"/>
                    <a:pt x="70" y="3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1"/>
                    <a:pt x="72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1"/>
                    <a:pt x="77" y="3"/>
                    <a:pt x="78" y="5"/>
                  </a:cubicBezTo>
                  <a:cubicBezTo>
                    <a:pt x="79" y="7"/>
                    <a:pt x="79" y="9"/>
                    <a:pt x="79" y="11"/>
                  </a:cubicBezTo>
                  <a:cubicBezTo>
                    <a:pt x="88" y="5"/>
                    <a:pt x="99" y="2"/>
                    <a:pt x="110" y="2"/>
                  </a:cubicBezTo>
                  <a:cubicBezTo>
                    <a:pt x="131" y="2"/>
                    <a:pt x="145" y="14"/>
                    <a:pt x="147" y="33"/>
                  </a:cubicBezTo>
                  <a:cubicBezTo>
                    <a:pt x="148" y="45"/>
                    <a:pt x="142" y="55"/>
                    <a:pt x="137" y="65"/>
                  </a:cubicBezTo>
                  <a:cubicBezTo>
                    <a:pt x="131" y="75"/>
                    <a:pt x="125" y="85"/>
                    <a:pt x="126" y="97"/>
                  </a:cubicBezTo>
                  <a:cubicBezTo>
                    <a:pt x="127" y="97"/>
                    <a:pt x="130" y="96"/>
                    <a:pt x="132" y="95"/>
                  </a:cubicBezTo>
                  <a:cubicBezTo>
                    <a:pt x="135" y="93"/>
                    <a:pt x="138" y="91"/>
                    <a:pt x="142" y="91"/>
                  </a:cubicBezTo>
                  <a:cubicBezTo>
                    <a:pt x="144" y="91"/>
                    <a:pt x="145" y="92"/>
                    <a:pt x="147" y="93"/>
                  </a:cubicBezTo>
                  <a:cubicBezTo>
                    <a:pt x="147" y="93"/>
                    <a:pt x="147" y="93"/>
                    <a:pt x="147" y="93"/>
                  </a:cubicBezTo>
                  <a:cubicBezTo>
                    <a:pt x="149" y="96"/>
                    <a:pt x="149" y="101"/>
                    <a:pt x="149" y="106"/>
                  </a:cubicBezTo>
                  <a:cubicBezTo>
                    <a:pt x="148" y="109"/>
                    <a:pt x="148" y="112"/>
                    <a:pt x="149" y="114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6" y="117"/>
                    <a:pt x="143" y="118"/>
                    <a:pt x="141" y="118"/>
                  </a:cubicBezTo>
                  <a:cubicBezTo>
                    <a:pt x="137" y="118"/>
                    <a:pt x="134" y="116"/>
                    <a:pt x="130" y="114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26"/>
                    <a:pt x="130" y="136"/>
                    <a:pt x="141" y="136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39" y="138"/>
                    <a:pt x="138" y="138"/>
                    <a:pt x="137" y="138"/>
                  </a:cubicBezTo>
                  <a:cubicBezTo>
                    <a:pt x="123" y="138"/>
                    <a:pt x="123" y="125"/>
                    <a:pt x="123" y="112"/>
                  </a:cubicBezTo>
                  <a:cubicBezTo>
                    <a:pt x="123" y="108"/>
                    <a:pt x="123" y="105"/>
                    <a:pt x="123" y="102"/>
                  </a:cubicBezTo>
                  <a:cubicBezTo>
                    <a:pt x="123" y="99"/>
                    <a:pt x="122" y="96"/>
                    <a:pt x="122" y="9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2" y="93"/>
                    <a:pt x="122" y="93"/>
                    <a:pt x="122" y="93"/>
                  </a:cubicBezTo>
                  <a:cubicBezTo>
                    <a:pt x="121" y="92"/>
                    <a:pt x="121" y="91"/>
                    <a:pt x="121" y="90"/>
                  </a:cubicBezTo>
                  <a:cubicBezTo>
                    <a:pt x="120" y="84"/>
                    <a:pt x="118" y="78"/>
                    <a:pt x="120" y="70"/>
                  </a:cubicBezTo>
                  <a:cubicBezTo>
                    <a:pt x="122" y="64"/>
                    <a:pt x="125" y="57"/>
                    <a:pt x="129" y="51"/>
                  </a:cubicBezTo>
                  <a:cubicBezTo>
                    <a:pt x="136" y="39"/>
                    <a:pt x="143" y="27"/>
                    <a:pt x="132" y="13"/>
                  </a:cubicBezTo>
                  <a:cubicBezTo>
                    <a:pt x="126" y="11"/>
                    <a:pt x="121" y="10"/>
                    <a:pt x="115" y="10"/>
                  </a:cubicBezTo>
                  <a:cubicBezTo>
                    <a:pt x="104" y="10"/>
                    <a:pt x="93" y="14"/>
                    <a:pt x="83" y="18"/>
                  </a:cubicBezTo>
                  <a:cubicBezTo>
                    <a:pt x="72" y="22"/>
                    <a:pt x="61" y="26"/>
                    <a:pt x="49" y="26"/>
                  </a:cubicBezTo>
                  <a:cubicBezTo>
                    <a:pt x="48" y="26"/>
                    <a:pt x="47" y="26"/>
                    <a:pt x="45" y="26"/>
                  </a:cubicBezTo>
                  <a:cubicBezTo>
                    <a:pt x="40" y="25"/>
                    <a:pt x="35" y="23"/>
                    <a:pt x="30" y="22"/>
                  </a:cubicBezTo>
                  <a:cubicBezTo>
                    <a:pt x="25" y="19"/>
                    <a:pt x="19" y="17"/>
                    <a:pt x="13" y="17"/>
                  </a:cubicBezTo>
                  <a:cubicBezTo>
                    <a:pt x="9" y="17"/>
                    <a:pt x="4" y="19"/>
                    <a:pt x="1" y="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5"/>
                    <a:pt x="11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13"/>
                    <a:pt x="33" y="14"/>
                    <a:pt x="39" y="15"/>
                  </a:cubicBezTo>
                  <a:cubicBezTo>
                    <a:pt x="46" y="16"/>
                    <a:pt x="53" y="17"/>
                    <a:pt x="59" y="17"/>
                  </a:cubicBezTo>
                  <a:cubicBezTo>
                    <a:pt x="61" y="16"/>
                    <a:pt x="60" y="13"/>
                    <a:pt x="59" y="10"/>
                  </a:cubicBezTo>
                  <a:cubicBezTo>
                    <a:pt x="58" y="8"/>
                    <a:pt x="58" y="7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4"/>
                    <a:pt x="59" y="3"/>
                    <a:pt x="60" y="3"/>
                  </a:cubicBezTo>
                  <a:cubicBezTo>
                    <a:pt x="62" y="1"/>
                    <a:pt x="63" y="0"/>
                    <a:pt x="65" y="0"/>
                  </a:cubicBezTo>
                  <a:close/>
                  <a:moveTo>
                    <a:pt x="67" y="2"/>
                  </a:moveTo>
                  <a:cubicBezTo>
                    <a:pt x="65" y="1"/>
                    <a:pt x="63" y="2"/>
                    <a:pt x="61" y="4"/>
                  </a:cubicBezTo>
                  <a:cubicBezTo>
                    <a:pt x="60" y="4"/>
                    <a:pt x="60" y="5"/>
                    <a:pt x="59" y="5"/>
                  </a:cubicBezTo>
                  <a:cubicBezTo>
                    <a:pt x="59" y="7"/>
                    <a:pt x="60" y="8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8"/>
                    <a:pt x="60" y="7"/>
                    <a:pt x="61" y="5"/>
                  </a:cubicBezTo>
                  <a:cubicBezTo>
                    <a:pt x="62" y="3"/>
                    <a:pt x="65" y="3"/>
                    <a:pt x="66" y="2"/>
                  </a:cubicBezTo>
                  <a:cubicBezTo>
                    <a:pt x="66" y="2"/>
                    <a:pt x="67" y="2"/>
                    <a:pt x="67" y="2"/>
                  </a:cubicBezTo>
                  <a:close/>
                  <a:moveTo>
                    <a:pt x="77" y="14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8" y="11"/>
                    <a:pt x="78" y="8"/>
                    <a:pt x="77" y="6"/>
                  </a:cubicBezTo>
                  <a:cubicBezTo>
                    <a:pt x="75" y="3"/>
                    <a:pt x="73" y="1"/>
                    <a:pt x="72" y="2"/>
                  </a:cubicBezTo>
                  <a:cubicBezTo>
                    <a:pt x="73" y="5"/>
                    <a:pt x="76" y="11"/>
                    <a:pt x="73" y="15"/>
                  </a:cubicBezTo>
                  <a:cubicBezTo>
                    <a:pt x="72" y="16"/>
                    <a:pt x="70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2"/>
                    <a:pt x="66" y="10"/>
                    <a:pt x="68" y="8"/>
                  </a:cubicBezTo>
                  <a:cubicBezTo>
                    <a:pt x="68" y="8"/>
                    <a:pt x="68" y="7"/>
                    <a:pt x="69" y="7"/>
                  </a:cubicBezTo>
                  <a:cubicBezTo>
                    <a:pt x="69" y="6"/>
                    <a:pt x="68" y="6"/>
                    <a:pt x="68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4" y="10"/>
                    <a:pt x="63" y="11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7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3" y="18"/>
                    <a:pt x="46" y="17"/>
                    <a:pt x="39" y="16"/>
                  </a:cubicBezTo>
                  <a:cubicBezTo>
                    <a:pt x="32" y="15"/>
                    <a:pt x="26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5" y="14"/>
                    <a:pt x="11" y="15"/>
                    <a:pt x="7" y="17"/>
                  </a:cubicBezTo>
                  <a:cubicBezTo>
                    <a:pt x="9" y="16"/>
                    <a:pt x="11" y="16"/>
                    <a:pt x="13" y="16"/>
                  </a:cubicBezTo>
                  <a:cubicBezTo>
                    <a:pt x="18" y="16"/>
                    <a:pt x="24" y="18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7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5" y="17"/>
                    <a:pt x="49" y="18"/>
                    <a:pt x="54" y="19"/>
                  </a:cubicBezTo>
                  <a:cubicBezTo>
                    <a:pt x="55" y="19"/>
                    <a:pt x="57" y="20"/>
                    <a:pt x="58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3"/>
                    <a:pt x="53" y="24"/>
                    <a:pt x="50" y="24"/>
                  </a:cubicBezTo>
                  <a:cubicBezTo>
                    <a:pt x="47" y="24"/>
                    <a:pt x="43" y="23"/>
                    <a:pt x="40" y="22"/>
                  </a:cubicBezTo>
                  <a:cubicBezTo>
                    <a:pt x="37" y="21"/>
                    <a:pt x="34" y="20"/>
                    <a:pt x="31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1" y="20"/>
                    <a:pt x="31" y="20"/>
                  </a:cubicBezTo>
                  <a:cubicBezTo>
                    <a:pt x="36" y="22"/>
                    <a:pt x="41" y="24"/>
                    <a:pt x="46" y="24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61" y="24"/>
                    <a:pt x="72" y="20"/>
                    <a:pt x="82" y="16"/>
                  </a:cubicBezTo>
                  <a:cubicBezTo>
                    <a:pt x="84" y="16"/>
                    <a:pt x="86" y="15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7" y="13"/>
                    <a:pt x="87" y="12"/>
                    <a:pt x="87" y="12"/>
                  </a:cubicBezTo>
                  <a:cubicBezTo>
                    <a:pt x="88" y="10"/>
                    <a:pt x="91" y="9"/>
                    <a:pt x="94" y="7"/>
                  </a:cubicBezTo>
                  <a:cubicBezTo>
                    <a:pt x="97" y="7"/>
                    <a:pt x="99" y="6"/>
                    <a:pt x="100" y="5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92" y="6"/>
                    <a:pt x="84" y="9"/>
                    <a:pt x="77" y="14"/>
                  </a:cubicBezTo>
                  <a:close/>
                  <a:moveTo>
                    <a:pt x="126" y="98"/>
                  </a:moveTo>
                  <a:cubicBezTo>
                    <a:pt x="126" y="98"/>
                    <a:pt x="125" y="98"/>
                    <a:pt x="125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85"/>
                    <a:pt x="129" y="74"/>
                    <a:pt x="135" y="64"/>
                  </a:cubicBezTo>
                  <a:cubicBezTo>
                    <a:pt x="141" y="54"/>
                    <a:pt x="147" y="45"/>
                    <a:pt x="146" y="34"/>
                  </a:cubicBezTo>
                  <a:cubicBezTo>
                    <a:pt x="144" y="15"/>
                    <a:pt x="130" y="4"/>
                    <a:pt x="110" y="4"/>
                  </a:cubicBezTo>
                  <a:cubicBezTo>
                    <a:pt x="107" y="4"/>
                    <a:pt x="104" y="4"/>
                    <a:pt x="101" y="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6"/>
                    <a:pt x="102" y="6"/>
                    <a:pt x="102" y="7"/>
                  </a:cubicBezTo>
                  <a:cubicBezTo>
                    <a:pt x="101" y="9"/>
                    <a:pt x="99" y="10"/>
                    <a:pt x="96" y="11"/>
                  </a:cubicBezTo>
                  <a:cubicBezTo>
                    <a:pt x="93" y="11"/>
                    <a:pt x="90" y="12"/>
                    <a:pt x="89" y="14"/>
                  </a:cubicBezTo>
                  <a:cubicBezTo>
                    <a:pt x="97" y="11"/>
                    <a:pt x="106" y="8"/>
                    <a:pt x="115" y="8"/>
                  </a:cubicBezTo>
                  <a:cubicBezTo>
                    <a:pt x="121" y="8"/>
                    <a:pt x="127" y="9"/>
                    <a:pt x="132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45" y="27"/>
                    <a:pt x="137" y="40"/>
                    <a:pt x="130" y="52"/>
                  </a:cubicBezTo>
                  <a:cubicBezTo>
                    <a:pt x="126" y="58"/>
                    <a:pt x="123" y="64"/>
                    <a:pt x="122" y="71"/>
                  </a:cubicBezTo>
                  <a:cubicBezTo>
                    <a:pt x="120" y="76"/>
                    <a:pt x="121" y="80"/>
                    <a:pt x="121" y="84"/>
                  </a:cubicBezTo>
                  <a:cubicBezTo>
                    <a:pt x="122" y="72"/>
                    <a:pt x="126" y="63"/>
                    <a:pt x="131" y="55"/>
                  </a:cubicBezTo>
                  <a:cubicBezTo>
                    <a:pt x="135" y="47"/>
                    <a:pt x="139" y="39"/>
                    <a:pt x="140" y="28"/>
                  </a:cubicBezTo>
                  <a:cubicBezTo>
                    <a:pt x="139" y="27"/>
                    <a:pt x="138" y="25"/>
                    <a:pt x="139" y="24"/>
                  </a:cubicBezTo>
                  <a:cubicBezTo>
                    <a:pt x="139" y="24"/>
                    <a:pt x="139" y="24"/>
                    <a:pt x="140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1" y="24"/>
                    <a:pt x="142" y="24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5" y="43"/>
                    <a:pt x="139" y="55"/>
                    <a:pt x="133" y="66"/>
                  </a:cubicBezTo>
                  <a:cubicBezTo>
                    <a:pt x="129" y="73"/>
                    <a:pt x="125" y="81"/>
                    <a:pt x="123" y="89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3" y="94"/>
                    <a:pt x="124" y="97"/>
                    <a:pt x="124" y="102"/>
                  </a:cubicBezTo>
                  <a:cubicBezTo>
                    <a:pt x="125" y="105"/>
                    <a:pt x="125" y="108"/>
                    <a:pt x="125" y="112"/>
                  </a:cubicBezTo>
                  <a:cubicBezTo>
                    <a:pt x="125" y="124"/>
                    <a:pt x="125" y="135"/>
                    <a:pt x="135" y="137"/>
                  </a:cubicBezTo>
                  <a:cubicBezTo>
                    <a:pt x="129" y="133"/>
                    <a:pt x="129" y="124"/>
                    <a:pt x="129" y="115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3" y="115"/>
                    <a:pt x="137" y="116"/>
                    <a:pt x="141" y="116"/>
                  </a:cubicBezTo>
                  <a:cubicBezTo>
                    <a:pt x="143" y="116"/>
                    <a:pt x="145" y="115"/>
                    <a:pt x="147" y="114"/>
                  </a:cubicBezTo>
                  <a:cubicBezTo>
                    <a:pt x="147" y="112"/>
                    <a:pt x="147" y="109"/>
                    <a:pt x="147" y="106"/>
                  </a:cubicBezTo>
                  <a:cubicBezTo>
                    <a:pt x="147" y="103"/>
                    <a:pt x="147" y="100"/>
                    <a:pt x="147" y="98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6" y="99"/>
                    <a:pt x="145" y="99"/>
                    <a:pt x="144" y="99"/>
                  </a:cubicBezTo>
                  <a:cubicBezTo>
                    <a:pt x="143" y="99"/>
                    <a:pt x="142" y="99"/>
                    <a:pt x="141" y="99"/>
                  </a:cubicBezTo>
                  <a:cubicBezTo>
                    <a:pt x="138" y="98"/>
                    <a:pt x="136" y="97"/>
                    <a:pt x="134" y="98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7" y="93"/>
                    <a:pt x="142" y="93"/>
                    <a:pt x="147" y="97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96"/>
                    <a:pt x="146" y="95"/>
                    <a:pt x="146" y="94"/>
                  </a:cubicBezTo>
                  <a:cubicBezTo>
                    <a:pt x="145" y="93"/>
                    <a:pt x="143" y="93"/>
                    <a:pt x="142" y="93"/>
                  </a:cubicBezTo>
                  <a:cubicBezTo>
                    <a:pt x="139" y="93"/>
                    <a:pt x="136" y="94"/>
                    <a:pt x="133" y="96"/>
                  </a:cubicBezTo>
                  <a:cubicBezTo>
                    <a:pt x="130" y="97"/>
                    <a:pt x="128" y="98"/>
                    <a:pt x="126" y="98"/>
                  </a:cubicBezTo>
                  <a:close/>
                  <a:moveTo>
                    <a:pt x="88" y="12"/>
                  </a:moveTo>
                  <a:cubicBezTo>
                    <a:pt x="90" y="11"/>
                    <a:pt x="93" y="10"/>
                    <a:pt x="95" y="9"/>
                  </a:cubicBezTo>
                  <a:cubicBezTo>
                    <a:pt x="98" y="8"/>
                    <a:pt x="100" y="8"/>
                    <a:pt x="101" y="7"/>
                  </a:cubicBezTo>
                  <a:cubicBezTo>
                    <a:pt x="101" y="7"/>
                    <a:pt x="101" y="6"/>
                    <a:pt x="101" y="6"/>
                  </a:cubicBezTo>
                  <a:cubicBezTo>
                    <a:pt x="99" y="7"/>
                    <a:pt x="97" y="8"/>
                    <a:pt x="95" y="9"/>
                  </a:cubicBezTo>
                  <a:cubicBezTo>
                    <a:pt x="92" y="10"/>
                    <a:pt x="89" y="11"/>
                    <a:pt x="88" y="12"/>
                  </a:cubicBezTo>
                  <a:close/>
                  <a:moveTo>
                    <a:pt x="56" y="21"/>
                  </a:moveTo>
                  <a:cubicBezTo>
                    <a:pt x="55" y="21"/>
                    <a:pt x="54" y="21"/>
                    <a:pt x="53" y="20"/>
                  </a:cubicBezTo>
                  <a:cubicBezTo>
                    <a:pt x="49" y="19"/>
                    <a:pt x="45" y="19"/>
                    <a:pt x="40" y="19"/>
                  </a:cubicBezTo>
                  <a:cubicBezTo>
                    <a:pt x="39" y="19"/>
                    <a:pt x="37" y="19"/>
                    <a:pt x="35" y="19"/>
                  </a:cubicBezTo>
                  <a:cubicBezTo>
                    <a:pt x="37" y="20"/>
                    <a:pt x="38" y="20"/>
                    <a:pt x="40" y="20"/>
                  </a:cubicBezTo>
                  <a:cubicBezTo>
                    <a:pt x="44" y="21"/>
                    <a:pt x="47" y="22"/>
                    <a:pt x="50" y="22"/>
                  </a:cubicBezTo>
                  <a:cubicBezTo>
                    <a:pt x="52" y="22"/>
                    <a:pt x="54" y="22"/>
                    <a:pt x="56" y="21"/>
                  </a:cubicBezTo>
                  <a:close/>
                  <a:moveTo>
                    <a:pt x="141" y="27"/>
                  </a:moveTo>
                  <a:cubicBezTo>
                    <a:pt x="141" y="26"/>
                    <a:pt x="141" y="26"/>
                    <a:pt x="140" y="25"/>
                  </a:cubicBezTo>
                  <a:cubicBezTo>
                    <a:pt x="141" y="26"/>
                    <a:pt x="141" y="27"/>
                    <a:pt x="141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40"/>
                    <a:pt x="136" y="48"/>
                    <a:pt x="132" y="56"/>
                  </a:cubicBezTo>
                  <a:cubicBezTo>
                    <a:pt x="128" y="64"/>
                    <a:pt x="123" y="72"/>
                    <a:pt x="123" y="84"/>
                  </a:cubicBezTo>
                  <a:cubicBezTo>
                    <a:pt x="125" y="77"/>
                    <a:pt x="128" y="71"/>
                    <a:pt x="131" y="66"/>
                  </a:cubicBezTo>
                  <a:cubicBezTo>
                    <a:pt x="138" y="54"/>
                    <a:pt x="144" y="43"/>
                    <a:pt x="141" y="27"/>
                  </a:cubicBezTo>
                  <a:close/>
                  <a:moveTo>
                    <a:pt x="145" y="98"/>
                  </a:moveTo>
                  <a:cubicBezTo>
                    <a:pt x="142" y="95"/>
                    <a:pt x="139" y="95"/>
                    <a:pt x="136" y="96"/>
                  </a:cubicBezTo>
                  <a:cubicBezTo>
                    <a:pt x="138" y="96"/>
                    <a:pt x="140" y="97"/>
                    <a:pt x="141" y="97"/>
                  </a:cubicBezTo>
                  <a:cubicBezTo>
                    <a:pt x="143" y="98"/>
                    <a:pt x="144" y="98"/>
                    <a:pt x="145" y="98"/>
                  </a:cubicBezTo>
                  <a:close/>
                  <a:moveTo>
                    <a:pt x="132" y="100"/>
                  </a:move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6" y="102"/>
                    <a:pt x="146" y="108"/>
                    <a:pt x="146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15"/>
                    <a:pt x="132" y="112"/>
                    <a:pt x="130" y="108"/>
                  </a:cubicBezTo>
                  <a:cubicBezTo>
                    <a:pt x="129" y="105"/>
                    <a:pt x="129" y="102"/>
                    <a:pt x="132" y="100"/>
                  </a:cubicBezTo>
                  <a:close/>
                  <a:moveTo>
                    <a:pt x="142" y="101"/>
                  </a:moveTo>
                  <a:cubicBezTo>
                    <a:pt x="133" y="101"/>
                    <a:pt x="133" y="101"/>
                    <a:pt x="133" y="101"/>
                  </a:cubicBezTo>
                  <a:cubicBezTo>
                    <a:pt x="131" y="103"/>
                    <a:pt x="130" y="105"/>
                    <a:pt x="131" y="107"/>
                  </a:cubicBezTo>
                  <a:cubicBezTo>
                    <a:pt x="133" y="111"/>
                    <a:pt x="138" y="113"/>
                    <a:pt x="144" y="112"/>
                  </a:cubicBezTo>
                  <a:cubicBezTo>
                    <a:pt x="145" y="106"/>
                    <a:pt x="144" y="103"/>
                    <a:pt x="142" y="10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3" name="Freeform 51"/>
            <p:cNvSpPr>
              <a:spLocks noEditPoints="1"/>
            </p:cNvSpPr>
            <p:nvPr/>
          </p:nvSpPr>
          <p:spPr bwMode="auto">
            <a:xfrm>
              <a:off x="4205288" y="5753100"/>
              <a:ext cx="303213" cy="344488"/>
            </a:xfrm>
            <a:custGeom>
              <a:avLst/>
              <a:gdLst>
                <a:gd name="T0" fmla="*/ 47 w 135"/>
                <a:gd name="T1" fmla="*/ 133 h 153"/>
                <a:gd name="T2" fmla="*/ 91 w 135"/>
                <a:gd name="T3" fmla="*/ 114 h 153"/>
                <a:gd name="T4" fmla="*/ 47 w 135"/>
                <a:gd name="T5" fmla="*/ 138 h 153"/>
                <a:gd name="T6" fmla="*/ 0 w 135"/>
                <a:gd name="T7" fmla="*/ 124 h 153"/>
                <a:gd name="T8" fmla="*/ 4 w 135"/>
                <a:gd name="T9" fmla="*/ 133 h 153"/>
                <a:gd name="T10" fmla="*/ 97 w 135"/>
                <a:gd name="T11" fmla="*/ 109 h 153"/>
                <a:gd name="T12" fmla="*/ 100 w 135"/>
                <a:gd name="T13" fmla="*/ 94 h 153"/>
                <a:gd name="T14" fmla="*/ 125 w 135"/>
                <a:gd name="T15" fmla="*/ 22 h 153"/>
                <a:gd name="T16" fmla="*/ 101 w 135"/>
                <a:gd name="T17" fmla="*/ 15 h 153"/>
                <a:gd name="T18" fmla="*/ 114 w 135"/>
                <a:gd name="T19" fmla="*/ 5 h 153"/>
                <a:gd name="T20" fmla="*/ 132 w 135"/>
                <a:gd name="T21" fmla="*/ 30 h 153"/>
                <a:gd name="T22" fmla="*/ 107 w 135"/>
                <a:gd name="T23" fmla="*/ 106 h 153"/>
                <a:gd name="T24" fmla="*/ 100 w 135"/>
                <a:gd name="T25" fmla="*/ 137 h 153"/>
                <a:gd name="T26" fmla="*/ 95 w 135"/>
                <a:gd name="T27" fmla="*/ 113 h 153"/>
                <a:gd name="T28" fmla="*/ 47 w 135"/>
                <a:gd name="T29" fmla="*/ 133 h 153"/>
                <a:gd name="T30" fmla="*/ 102 w 135"/>
                <a:gd name="T31" fmla="*/ 107 h 153"/>
                <a:gd name="T32" fmla="*/ 128 w 135"/>
                <a:gd name="T33" fmla="*/ 36 h 153"/>
                <a:gd name="T34" fmla="*/ 102 w 135"/>
                <a:gd name="T35" fmla="*/ 107 h 153"/>
                <a:gd name="T36" fmla="*/ 114 w 135"/>
                <a:gd name="T37" fmla="*/ 110 h 153"/>
                <a:gd name="T38" fmla="*/ 118 w 135"/>
                <a:gd name="T39" fmla="*/ 128 h 153"/>
                <a:gd name="T40" fmla="*/ 114 w 135"/>
                <a:gd name="T41" fmla="*/ 110 h 153"/>
                <a:gd name="T42" fmla="*/ 104 w 135"/>
                <a:gd name="T43" fmla="*/ 110 h 153"/>
                <a:gd name="T44" fmla="*/ 102 w 135"/>
                <a:gd name="T45" fmla="*/ 131 h 153"/>
                <a:gd name="T46" fmla="*/ 115 w 135"/>
                <a:gd name="T47" fmla="*/ 133 h 153"/>
                <a:gd name="T48" fmla="*/ 104 w 135"/>
                <a:gd name="T49" fmla="*/ 11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5" h="153">
                  <a:moveTo>
                    <a:pt x="47" y="133"/>
                  </a:moveTo>
                  <a:cubicBezTo>
                    <a:pt x="62" y="133"/>
                    <a:pt x="76" y="119"/>
                    <a:pt x="91" y="114"/>
                  </a:cubicBezTo>
                  <a:cubicBezTo>
                    <a:pt x="82" y="120"/>
                    <a:pt x="63" y="134"/>
                    <a:pt x="47" y="138"/>
                  </a:cubicBezTo>
                  <a:cubicBezTo>
                    <a:pt x="28" y="143"/>
                    <a:pt x="0" y="144"/>
                    <a:pt x="0" y="124"/>
                  </a:cubicBezTo>
                  <a:cubicBezTo>
                    <a:pt x="6" y="123"/>
                    <a:pt x="1" y="132"/>
                    <a:pt x="4" y="133"/>
                  </a:cubicBezTo>
                  <a:cubicBezTo>
                    <a:pt x="38" y="148"/>
                    <a:pt x="65" y="113"/>
                    <a:pt x="97" y="109"/>
                  </a:cubicBezTo>
                  <a:cubicBezTo>
                    <a:pt x="98" y="104"/>
                    <a:pt x="100" y="100"/>
                    <a:pt x="100" y="94"/>
                  </a:cubicBezTo>
                  <a:cubicBezTo>
                    <a:pt x="109" y="85"/>
                    <a:pt x="131" y="46"/>
                    <a:pt x="125" y="22"/>
                  </a:cubicBezTo>
                  <a:cubicBezTo>
                    <a:pt x="123" y="12"/>
                    <a:pt x="109" y="0"/>
                    <a:pt x="101" y="15"/>
                  </a:cubicBezTo>
                  <a:cubicBezTo>
                    <a:pt x="97" y="9"/>
                    <a:pt x="107" y="4"/>
                    <a:pt x="114" y="5"/>
                  </a:cubicBezTo>
                  <a:cubicBezTo>
                    <a:pt x="125" y="6"/>
                    <a:pt x="131" y="18"/>
                    <a:pt x="132" y="30"/>
                  </a:cubicBezTo>
                  <a:cubicBezTo>
                    <a:pt x="135" y="56"/>
                    <a:pt x="111" y="90"/>
                    <a:pt x="107" y="106"/>
                  </a:cubicBezTo>
                  <a:cubicBezTo>
                    <a:pt x="133" y="105"/>
                    <a:pt x="126" y="153"/>
                    <a:pt x="100" y="137"/>
                  </a:cubicBezTo>
                  <a:cubicBezTo>
                    <a:pt x="97" y="130"/>
                    <a:pt x="98" y="120"/>
                    <a:pt x="95" y="113"/>
                  </a:cubicBezTo>
                  <a:cubicBezTo>
                    <a:pt x="78" y="113"/>
                    <a:pt x="63" y="127"/>
                    <a:pt x="47" y="133"/>
                  </a:cubicBezTo>
                  <a:close/>
                  <a:moveTo>
                    <a:pt x="102" y="107"/>
                  </a:moveTo>
                  <a:cubicBezTo>
                    <a:pt x="112" y="84"/>
                    <a:pt x="130" y="63"/>
                    <a:pt x="128" y="36"/>
                  </a:cubicBezTo>
                  <a:cubicBezTo>
                    <a:pt x="126" y="65"/>
                    <a:pt x="105" y="83"/>
                    <a:pt x="102" y="107"/>
                  </a:cubicBezTo>
                  <a:close/>
                  <a:moveTo>
                    <a:pt x="114" y="110"/>
                  </a:moveTo>
                  <a:cubicBezTo>
                    <a:pt x="117" y="118"/>
                    <a:pt x="121" y="121"/>
                    <a:pt x="118" y="128"/>
                  </a:cubicBezTo>
                  <a:cubicBezTo>
                    <a:pt x="128" y="125"/>
                    <a:pt x="119" y="112"/>
                    <a:pt x="114" y="110"/>
                  </a:cubicBezTo>
                  <a:close/>
                  <a:moveTo>
                    <a:pt x="104" y="110"/>
                  </a:moveTo>
                  <a:cubicBezTo>
                    <a:pt x="100" y="114"/>
                    <a:pt x="100" y="125"/>
                    <a:pt x="102" y="131"/>
                  </a:cubicBezTo>
                  <a:cubicBezTo>
                    <a:pt x="108" y="132"/>
                    <a:pt x="110" y="135"/>
                    <a:pt x="115" y="133"/>
                  </a:cubicBezTo>
                  <a:cubicBezTo>
                    <a:pt x="120" y="121"/>
                    <a:pt x="114" y="111"/>
                    <a:pt x="104" y="1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4" name="Freeform 52"/>
            <p:cNvSpPr>
              <a:spLocks noEditPoints="1"/>
            </p:cNvSpPr>
            <p:nvPr/>
          </p:nvSpPr>
          <p:spPr bwMode="auto">
            <a:xfrm>
              <a:off x="4202113" y="5762625"/>
              <a:ext cx="306388" cy="311150"/>
            </a:xfrm>
            <a:custGeom>
              <a:avLst/>
              <a:gdLst>
                <a:gd name="T0" fmla="*/ 0 w 136"/>
                <a:gd name="T1" fmla="*/ 120 h 138"/>
                <a:gd name="T2" fmla="*/ 4 w 136"/>
                <a:gd name="T3" fmla="*/ 120 h 138"/>
                <a:gd name="T4" fmla="*/ 23 w 136"/>
                <a:gd name="T5" fmla="*/ 132 h 138"/>
                <a:gd name="T6" fmla="*/ 97 w 136"/>
                <a:gd name="T7" fmla="*/ 104 h 138"/>
                <a:gd name="T8" fmla="*/ 100 w 136"/>
                <a:gd name="T9" fmla="*/ 90 h 138"/>
                <a:gd name="T10" fmla="*/ 103 w 136"/>
                <a:gd name="T11" fmla="*/ 11 h 138"/>
                <a:gd name="T12" fmla="*/ 101 w 136"/>
                <a:gd name="T13" fmla="*/ 6 h 138"/>
                <a:gd name="T14" fmla="*/ 134 w 136"/>
                <a:gd name="T15" fmla="*/ 26 h 138"/>
                <a:gd name="T16" fmla="*/ 125 w 136"/>
                <a:gd name="T17" fmla="*/ 119 h 138"/>
                <a:gd name="T18" fmla="*/ 100 w 136"/>
                <a:gd name="T19" fmla="*/ 133 h 138"/>
                <a:gd name="T20" fmla="*/ 96 w 136"/>
                <a:gd name="T21" fmla="*/ 110 h 138"/>
                <a:gd name="T22" fmla="*/ 87 w 136"/>
                <a:gd name="T23" fmla="*/ 115 h 138"/>
                <a:gd name="T24" fmla="*/ 5 w 136"/>
                <a:gd name="T25" fmla="*/ 129 h 138"/>
                <a:gd name="T26" fmla="*/ 48 w 136"/>
                <a:gd name="T27" fmla="*/ 134 h 138"/>
                <a:gd name="T28" fmla="*/ 48 w 136"/>
                <a:gd name="T29" fmla="*/ 129 h 138"/>
                <a:gd name="T30" fmla="*/ 65 w 136"/>
                <a:gd name="T31" fmla="*/ 120 h 138"/>
                <a:gd name="T32" fmla="*/ 97 w 136"/>
                <a:gd name="T33" fmla="*/ 108 h 138"/>
                <a:gd name="T34" fmla="*/ 97 w 136"/>
                <a:gd name="T35" fmla="*/ 109 h 138"/>
                <a:gd name="T36" fmla="*/ 111 w 136"/>
                <a:gd name="T37" fmla="*/ 135 h 138"/>
                <a:gd name="T38" fmla="*/ 118 w 136"/>
                <a:gd name="T39" fmla="*/ 125 h 138"/>
                <a:gd name="T40" fmla="*/ 117 w 136"/>
                <a:gd name="T41" fmla="*/ 129 h 138"/>
                <a:gd name="T42" fmla="*/ 108 w 136"/>
                <a:gd name="T43" fmla="*/ 129 h 138"/>
                <a:gd name="T44" fmla="*/ 103 w 136"/>
                <a:gd name="T45" fmla="*/ 128 h 138"/>
                <a:gd name="T46" fmla="*/ 105 w 136"/>
                <a:gd name="T47" fmla="*/ 105 h 138"/>
                <a:gd name="T48" fmla="*/ 118 w 136"/>
                <a:gd name="T49" fmla="*/ 124 h 138"/>
                <a:gd name="T50" fmla="*/ 114 w 136"/>
                <a:gd name="T51" fmla="*/ 105 h 138"/>
                <a:gd name="T52" fmla="*/ 108 w 136"/>
                <a:gd name="T53" fmla="*/ 102 h 138"/>
                <a:gd name="T54" fmla="*/ 115 w 136"/>
                <a:gd name="T55" fmla="*/ 82 h 138"/>
                <a:gd name="T56" fmla="*/ 102 w 136"/>
                <a:gd name="T57" fmla="*/ 7 h 138"/>
                <a:gd name="T58" fmla="*/ 127 w 136"/>
                <a:gd name="T59" fmla="*/ 18 h 138"/>
                <a:gd name="T60" fmla="*/ 98 w 136"/>
                <a:gd name="T61" fmla="*/ 105 h 138"/>
                <a:gd name="T62" fmla="*/ 23 w 136"/>
                <a:gd name="T63" fmla="*/ 133 h 138"/>
                <a:gd name="T64" fmla="*/ 104 w 136"/>
                <a:gd name="T65" fmla="*/ 127 h 138"/>
                <a:gd name="T66" fmla="*/ 115 w 136"/>
                <a:gd name="T67" fmla="*/ 113 h 138"/>
                <a:gd name="T68" fmla="*/ 89 w 136"/>
                <a:gd name="T69" fmla="*/ 110 h 138"/>
                <a:gd name="T70" fmla="*/ 74 w 136"/>
                <a:gd name="T71" fmla="*/ 118 h 138"/>
                <a:gd name="T72" fmla="*/ 4 w 136"/>
                <a:gd name="T73" fmla="*/ 127 h 138"/>
                <a:gd name="T74" fmla="*/ 2 w 136"/>
                <a:gd name="T75" fmla="*/ 121 h 138"/>
                <a:gd name="T76" fmla="*/ 120 w 136"/>
                <a:gd name="T77" fmla="*/ 123 h 138"/>
                <a:gd name="T78" fmla="*/ 102 w 136"/>
                <a:gd name="T79" fmla="*/ 108 h 138"/>
                <a:gd name="T80" fmla="*/ 128 w 136"/>
                <a:gd name="T81" fmla="*/ 32 h 138"/>
                <a:gd name="T82" fmla="*/ 104 w 136"/>
                <a:gd name="T83" fmla="*/ 103 h 138"/>
                <a:gd name="T84" fmla="*/ 116 w 136"/>
                <a:gd name="T85" fmla="*/ 72 h 138"/>
                <a:gd name="T86" fmla="*/ 128 w 136"/>
                <a:gd name="T87" fmla="*/ 4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6" h="138">
                  <a:moveTo>
                    <a:pt x="26" y="138"/>
                  </a:moveTo>
                  <a:cubicBezTo>
                    <a:pt x="16" y="138"/>
                    <a:pt x="9" y="136"/>
                    <a:pt x="5" y="131"/>
                  </a:cubicBezTo>
                  <a:cubicBezTo>
                    <a:pt x="2" y="129"/>
                    <a:pt x="0" y="125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19"/>
                    <a:pt x="3" y="119"/>
                    <a:pt x="4" y="120"/>
                  </a:cubicBezTo>
                  <a:cubicBezTo>
                    <a:pt x="5" y="121"/>
                    <a:pt x="5" y="123"/>
                    <a:pt x="5" y="124"/>
                  </a:cubicBezTo>
                  <a:cubicBezTo>
                    <a:pt x="5" y="126"/>
                    <a:pt x="5" y="128"/>
                    <a:pt x="6" y="128"/>
                  </a:cubicBezTo>
                  <a:cubicBezTo>
                    <a:pt x="11" y="131"/>
                    <a:pt x="17" y="132"/>
                    <a:pt x="23" y="132"/>
                  </a:cubicBezTo>
                  <a:cubicBezTo>
                    <a:pt x="37" y="132"/>
                    <a:pt x="49" y="125"/>
                    <a:pt x="63" y="118"/>
                  </a:cubicBezTo>
                  <a:cubicBezTo>
                    <a:pt x="74" y="112"/>
                    <a:pt x="85" y="106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9" y="100"/>
                    <a:pt x="100" y="96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9" y="81"/>
                    <a:pt x="132" y="42"/>
                    <a:pt x="125" y="18"/>
                  </a:cubicBezTo>
                  <a:cubicBezTo>
                    <a:pt x="124" y="12"/>
                    <a:pt x="117" y="4"/>
                    <a:pt x="111" y="4"/>
                  </a:cubicBezTo>
                  <a:cubicBezTo>
                    <a:pt x="108" y="4"/>
                    <a:pt x="105" y="7"/>
                    <a:pt x="103" y="11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0" y="9"/>
                    <a:pt x="100" y="8"/>
                    <a:pt x="101" y="6"/>
                  </a:cubicBezTo>
                  <a:cubicBezTo>
                    <a:pt x="103" y="2"/>
                    <a:pt x="109" y="0"/>
                    <a:pt x="114" y="0"/>
                  </a:cubicBezTo>
                  <a:cubicBezTo>
                    <a:pt x="114" y="0"/>
                    <a:pt x="114" y="0"/>
                    <a:pt x="115" y="0"/>
                  </a:cubicBezTo>
                  <a:cubicBezTo>
                    <a:pt x="127" y="1"/>
                    <a:pt x="133" y="14"/>
                    <a:pt x="134" y="26"/>
                  </a:cubicBezTo>
                  <a:cubicBezTo>
                    <a:pt x="136" y="44"/>
                    <a:pt x="125" y="66"/>
                    <a:pt x="117" y="83"/>
                  </a:cubicBezTo>
                  <a:cubicBezTo>
                    <a:pt x="113" y="90"/>
                    <a:pt x="110" y="96"/>
                    <a:pt x="109" y="101"/>
                  </a:cubicBezTo>
                  <a:cubicBezTo>
                    <a:pt x="120" y="101"/>
                    <a:pt x="125" y="110"/>
                    <a:pt x="125" y="119"/>
                  </a:cubicBezTo>
                  <a:cubicBezTo>
                    <a:pt x="125" y="128"/>
                    <a:pt x="120" y="137"/>
                    <a:pt x="111" y="137"/>
                  </a:cubicBezTo>
                  <a:cubicBezTo>
                    <a:pt x="107" y="137"/>
                    <a:pt x="104" y="136"/>
                    <a:pt x="100" y="134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8" y="130"/>
                    <a:pt x="98" y="125"/>
                    <a:pt x="97" y="120"/>
                  </a:cubicBezTo>
                  <a:cubicBezTo>
                    <a:pt x="97" y="116"/>
                    <a:pt x="97" y="113"/>
                    <a:pt x="96" y="110"/>
                  </a:cubicBezTo>
                  <a:cubicBezTo>
                    <a:pt x="95" y="110"/>
                    <a:pt x="95" y="110"/>
                    <a:pt x="94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1" y="112"/>
                    <a:pt x="89" y="113"/>
                    <a:pt x="87" y="115"/>
                  </a:cubicBezTo>
                  <a:cubicBezTo>
                    <a:pt x="77" y="121"/>
                    <a:pt x="61" y="132"/>
                    <a:pt x="48" y="135"/>
                  </a:cubicBezTo>
                  <a:cubicBezTo>
                    <a:pt x="41" y="137"/>
                    <a:pt x="33" y="138"/>
                    <a:pt x="26" y="138"/>
                  </a:cubicBezTo>
                  <a:close/>
                  <a:moveTo>
                    <a:pt x="5" y="129"/>
                  </a:moveTo>
                  <a:cubicBezTo>
                    <a:pt x="5" y="130"/>
                    <a:pt x="5" y="130"/>
                    <a:pt x="6" y="130"/>
                  </a:cubicBezTo>
                  <a:cubicBezTo>
                    <a:pt x="10" y="134"/>
                    <a:pt x="17" y="137"/>
                    <a:pt x="26" y="137"/>
                  </a:cubicBezTo>
                  <a:cubicBezTo>
                    <a:pt x="33" y="137"/>
                    <a:pt x="41" y="135"/>
                    <a:pt x="48" y="134"/>
                  </a:cubicBezTo>
                  <a:cubicBezTo>
                    <a:pt x="61" y="130"/>
                    <a:pt x="76" y="120"/>
                    <a:pt x="86" y="114"/>
                  </a:cubicBezTo>
                  <a:cubicBezTo>
                    <a:pt x="82" y="115"/>
                    <a:pt x="78" y="117"/>
                    <a:pt x="75" y="119"/>
                  </a:cubicBezTo>
                  <a:cubicBezTo>
                    <a:pt x="66" y="124"/>
                    <a:pt x="57" y="129"/>
                    <a:pt x="48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4" y="126"/>
                    <a:pt x="59" y="123"/>
                    <a:pt x="65" y="120"/>
                  </a:cubicBezTo>
                  <a:cubicBezTo>
                    <a:pt x="75" y="114"/>
                    <a:pt x="85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8" y="112"/>
                    <a:pt x="99" y="116"/>
                    <a:pt x="99" y="120"/>
                  </a:cubicBezTo>
                  <a:cubicBezTo>
                    <a:pt x="99" y="124"/>
                    <a:pt x="100" y="129"/>
                    <a:pt x="101" y="132"/>
                  </a:cubicBezTo>
                  <a:cubicBezTo>
                    <a:pt x="104" y="134"/>
                    <a:pt x="108" y="135"/>
                    <a:pt x="111" y="135"/>
                  </a:cubicBezTo>
                  <a:cubicBezTo>
                    <a:pt x="118" y="135"/>
                    <a:pt x="122" y="129"/>
                    <a:pt x="123" y="123"/>
                  </a:cubicBezTo>
                  <a:cubicBezTo>
                    <a:pt x="122" y="124"/>
                    <a:pt x="121" y="125"/>
                    <a:pt x="119" y="125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7"/>
                    <a:pt x="117" y="128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5" y="130"/>
                    <a:pt x="114" y="130"/>
                    <a:pt x="113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1" y="130"/>
                    <a:pt x="109" y="130"/>
                    <a:pt x="108" y="129"/>
                  </a:cubicBezTo>
                  <a:cubicBezTo>
                    <a:pt x="106" y="129"/>
                    <a:pt x="105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0" y="122"/>
                    <a:pt x="100" y="110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10" y="106"/>
                    <a:pt x="114" y="108"/>
                    <a:pt x="116" y="112"/>
                  </a:cubicBezTo>
                  <a:cubicBezTo>
                    <a:pt x="118" y="116"/>
                    <a:pt x="119" y="120"/>
                    <a:pt x="118" y="124"/>
                  </a:cubicBezTo>
                  <a:cubicBezTo>
                    <a:pt x="118" y="124"/>
                    <a:pt x="118" y="124"/>
                    <a:pt x="118" y="124"/>
                  </a:cubicBezTo>
                  <a:cubicBezTo>
                    <a:pt x="121" y="119"/>
                    <a:pt x="119" y="116"/>
                    <a:pt x="117" y="112"/>
                  </a:cubicBezTo>
                  <a:cubicBezTo>
                    <a:pt x="116" y="110"/>
                    <a:pt x="115" y="109"/>
                    <a:pt x="114" y="106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7" y="106"/>
                    <a:pt x="121" y="109"/>
                    <a:pt x="123" y="113"/>
                  </a:cubicBezTo>
                  <a:cubicBezTo>
                    <a:pt x="121" y="107"/>
                    <a:pt x="116" y="102"/>
                    <a:pt x="108" y="10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8" y="97"/>
                    <a:pt x="112" y="90"/>
                    <a:pt x="115" y="82"/>
                  </a:cubicBezTo>
                  <a:cubicBezTo>
                    <a:pt x="124" y="65"/>
                    <a:pt x="134" y="44"/>
                    <a:pt x="133" y="26"/>
                  </a:cubicBezTo>
                  <a:cubicBezTo>
                    <a:pt x="131" y="15"/>
                    <a:pt x="126" y="3"/>
                    <a:pt x="115" y="2"/>
                  </a:cubicBezTo>
                  <a:cubicBezTo>
                    <a:pt x="110" y="1"/>
                    <a:pt x="104" y="4"/>
                    <a:pt x="102" y="7"/>
                  </a:cubicBezTo>
                  <a:cubicBezTo>
                    <a:pt x="102" y="7"/>
                    <a:pt x="102" y="8"/>
                    <a:pt x="102" y="9"/>
                  </a:cubicBezTo>
                  <a:cubicBezTo>
                    <a:pt x="105" y="4"/>
                    <a:pt x="109" y="3"/>
                    <a:pt x="111" y="3"/>
                  </a:cubicBezTo>
                  <a:cubicBezTo>
                    <a:pt x="118" y="3"/>
                    <a:pt x="125" y="11"/>
                    <a:pt x="127" y="18"/>
                  </a:cubicBezTo>
                  <a:cubicBezTo>
                    <a:pt x="133" y="42"/>
                    <a:pt x="110" y="81"/>
                    <a:pt x="101" y="91"/>
                  </a:cubicBezTo>
                  <a:cubicBezTo>
                    <a:pt x="102" y="96"/>
                    <a:pt x="100" y="100"/>
                    <a:pt x="99" y="104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86" y="107"/>
                    <a:pt x="75" y="113"/>
                    <a:pt x="64" y="119"/>
                  </a:cubicBezTo>
                  <a:cubicBezTo>
                    <a:pt x="51" y="126"/>
                    <a:pt x="37" y="133"/>
                    <a:pt x="23" y="133"/>
                  </a:cubicBezTo>
                  <a:cubicBezTo>
                    <a:pt x="17" y="133"/>
                    <a:pt x="11" y="132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lose/>
                  <a:moveTo>
                    <a:pt x="104" y="127"/>
                  </a:moveTo>
                  <a:cubicBezTo>
                    <a:pt x="106" y="127"/>
                    <a:pt x="107" y="127"/>
                    <a:pt x="108" y="128"/>
                  </a:cubicBezTo>
                  <a:cubicBezTo>
                    <a:pt x="111" y="129"/>
                    <a:pt x="113" y="129"/>
                    <a:pt x="116" y="128"/>
                  </a:cubicBezTo>
                  <a:cubicBezTo>
                    <a:pt x="118" y="123"/>
                    <a:pt x="118" y="117"/>
                    <a:pt x="115" y="113"/>
                  </a:cubicBezTo>
                  <a:cubicBezTo>
                    <a:pt x="113" y="110"/>
                    <a:pt x="109" y="107"/>
                    <a:pt x="105" y="107"/>
                  </a:cubicBezTo>
                  <a:cubicBezTo>
                    <a:pt x="102" y="111"/>
                    <a:pt x="102" y="121"/>
                    <a:pt x="104" y="127"/>
                  </a:cubicBezTo>
                  <a:close/>
                  <a:moveTo>
                    <a:pt x="89" y="110"/>
                  </a:moveTo>
                  <a:cubicBezTo>
                    <a:pt x="81" y="112"/>
                    <a:pt x="73" y="117"/>
                    <a:pt x="65" y="121"/>
                  </a:cubicBezTo>
                  <a:cubicBezTo>
                    <a:pt x="61" y="123"/>
                    <a:pt x="57" y="125"/>
                    <a:pt x="53" y="127"/>
                  </a:cubicBezTo>
                  <a:cubicBezTo>
                    <a:pt x="60" y="126"/>
                    <a:pt x="67" y="122"/>
                    <a:pt x="74" y="118"/>
                  </a:cubicBezTo>
                  <a:cubicBezTo>
                    <a:pt x="79" y="115"/>
                    <a:pt x="84" y="112"/>
                    <a:pt x="89" y="110"/>
                  </a:cubicBezTo>
                  <a:close/>
                  <a:moveTo>
                    <a:pt x="2" y="121"/>
                  </a:moveTo>
                  <a:cubicBezTo>
                    <a:pt x="2" y="123"/>
                    <a:pt x="3" y="125"/>
                    <a:pt x="4" y="127"/>
                  </a:cubicBezTo>
                  <a:cubicBezTo>
                    <a:pt x="3" y="127"/>
                    <a:pt x="3" y="125"/>
                    <a:pt x="3" y="124"/>
                  </a:cubicBezTo>
                  <a:cubicBezTo>
                    <a:pt x="3" y="123"/>
                    <a:pt x="4" y="122"/>
                    <a:pt x="3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  <a:moveTo>
                    <a:pt x="116" y="108"/>
                  </a:moveTo>
                  <a:cubicBezTo>
                    <a:pt x="117" y="109"/>
                    <a:pt x="118" y="110"/>
                    <a:pt x="118" y="111"/>
                  </a:cubicBezTo>
                  <a:cubicBezTo>
                    <a:pt x="120" y="115"/>
                    <a:pt x="122" y="118"/>
                    <a:pt x="120" y="123"/>
                  </a:cubicBezTo>
                  <a:cubicBezTo>
                    <a:pt x="122" y="122"/>
                    <a:pt x="123" y="121"/>
                    <a:pt x="123" y="119"/>
                  </a:cubicBezTo>
                  <a:cubicBezTo>
                    <a:pt x="123" y="115"/>
                    <a:pt x="119" y="110"/>
                    <a:pt x="116" y="108"/>
                  </a:cubicBezTo>
                  <a:close/>
                  <a:moveTo>
                    <a:pt x="102" y="108"/>
                  </a:moveTo>
                  <a:cubicBezTo>
                    <a:pt x="103" y="103"/>
                    <a:pt x="103" y="103"/>
                    <a:pt x="103" y="103"/>
                  </a:cubicBezTo>
                  <a:cubicBezTo>
                    <a:pt x="104" y="92"/>
                    <a:pt x="109" y="82"/>
                    <a:pt x="114" y="72"/>
                  </a:cubicBezTo>
                  <a:cubicBezTo>
                    <a:pt x="121" y="60"/>
                    <a:pt x="127" y="47"/>
                    <a:pt x="128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1" y="51"/>
                    <a:pt x="122" y="68"/>
                    <a:pt x="114" y="84"/>
                  </a:cubicBezTo>
                  <a:cubicBezTo>
                    <a:pt x="110" y="90"/>
                    <a:pt x="107" y="97"/>
                    <a:pt x="104" y="103"/>
                  </a:cubicBezTo>
                  <a:lnTo>
                    <a:pt x="102" y="108"/>
                  </a:lnTo>
                  <a:close/>
                  <a:moveTo>
                    <a:pt x="128" y="44"/>
                  </a:moveTo>
                  <a:cubicBezTo>
                    <a:pt x="125" y="54"/>
                    <a:pt x="120" y="63"/>
                    <a:pt x="116" y="72"/>
                  </a:cubicBezTo>
                  <a:cubicBezTo>
                    <a:pt x="111" y="81"/>
                    <a:pt x="107" y="89"/>
                    <a:pt x="105" y="97"/>
                  </a:cubicBezTo>
                  <a:cubicBezTo>
                    <a:pt x="108" y="92"/>
                    <a:pt x="110" y="88"/>
                    <a:pt x="112" y="83"/>
                  </a:cubicBezTo>
                  <a:cubicBezTo>
                    <a:pt x="119" y="71"/>
                    <a:pt x="126" y="58"/>
                    <a:pt x="128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125" name="Picture Placeholder 33" descr="An empty placeholder to add an image. Click on the placeholder and select the image that you wish to add."/>
          <p:cNvSpPr>
            <a:spLocks noGrp="1" noChangeAspect="1"/>
          </p:cNvSpPr>
          <p:nvPr>
            <p:ph type="pic" sz="quarter" idx="19"/>
          </p:nvPr>
        </p:nvSpPr>
        <p:spPr>
          <a:xfrm>
            <a:off x="5546780" y="3456066"/>
            <a:ext cx="2993366" cy="2305338"/>
          </a:xfrm>
          <a:solidFill>
            <a:schemeClr val="bg2"/>
          </a:solidFill>
          <a:ln w="38100">
            <a:solidFill>
              <a:schemeClr val="bg1"/>
            </a:solidFill>
          </a:ln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dirty="0"/>
          </a:p>
        </p:txBody>
      </p:sp>
      <p:sp>
        <p:nvSpPr>
          <p:cNvPr id="126" name="Text Placeholder 3"/>
          <p:cNvSpPr>
            <a:spLocks noGrp="1"/>
          </p:cNvSpPr>
          <p:nvPr>
            <p:ph type="body" sz="half" idx="21"/>
          </p:nvPr>
        </p:nvSpPr>
        <p:spPr>
          <a:xfrm>
            <a:off x="9066214" y="2484992"/>
            <a:ext cx="2286000" cy="3248729"/>
          </a:xfrm>
        </p:spPr>
        <p:txBody>
          <a:bodyPr anchor="t" anchorCtr="0">
            <a:normAutofit/>
          </a:bodyPr>
          <a:lstStyle>
            <a:lvl1pPr marL="0" indent="0">
              <a:spcBef>
                <a:spcPts val="16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B156B-59AE-415F-B24B-8756D48BB977}" type="slidenum">
              <a:rPr/>
              <a:pPr/>
              <a:t>‹#›</a:t>
            </a:fld>
            <a:endParaRPr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99945-0A15-4715-AB6C-F5E56CF20F70}" type="datetimeFigureOut">
              <a:rPr lang="en-US"/>
              <a:pPr/>
              <a:t>8/5/2020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87425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11732" y="1330347"/>
            <a:ext cx="3840480" cy="2103120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6613" y="914400"/>
            <a:ext cx="6172201" cy="50292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511732" y="3555523"/>
            <a:ext cx="3840480" cy="2388077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65213" y="6019801"/>
            <a:ext cx="762000" cy="228600"/>
          </a:xfrm>
        </p:spPr>
        <p:txBody>
          <a:bodyPr/>
          <a:lstStyle>
            <a:lvl1pPr algn="l">
              <a:defRPr/>
            </a:lvl1pPr>
          </a:lstStyle>
          <a:p>
            <a:fld id="{022B156B-59AE-415F-B24B-8756D48BB977}" type="slidenum">
              <a:rPr/>
              <a:pPr/>
              <a:t>‹#›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75611" y="6019801"/>
            <a:ext cx="1396260" cy="228600"/>
          </a:xfrm>
        </p:spPr>
        <p:txBody>
          <a:bodyPr/>
          <a:lstStyle/>
          <a:p>
            <a:fld id="{4CF99945-0A15-4715-AB6C-F5E56CF20F70}" type="datetimeFigureOut">
              <a:rPr lang="en-US"/>
              <a:t>8/5/2020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39762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92891" y="1330347"/>
            <a:ext cx="3840480" cy="2103120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grpSp>
        <p:nvGrpSpPr>
          <p:cNvPr id="8" name="Group 7"/>
          <p:cNvGrpSpPr/>
          <p:nvPr/>
        </p:nvGrpSpPr>
        <p:grpSpPr>
          <a:xfrm>
            <a:off x="595546" y="781398"/>
            <a:ext cx="6433398" cy="5053665"/>
            <a:chOff x="5162444" y="781398"/>
            <a:chExt cx="6433398" cy="5053665"/>
          </a:xfrm>
        </p:grpSpPr>
        <p:sp>
          <p:nvSpPr>
            <p:cNvPr id="9" name="Freeform 42"/>
            <p:cNvSpPr>
              <a:spLocks/>
            </p:cNvSpPr>
            <p:nvPr/>
          </p:nvSpPr>
          <p:spPr bwMode="auto">
            <a:xfrm rot="16200000" flipV="1">
              <a:off x="3342557" y="3275021"/>
              <a:ext cx="3827994" cy="17568"/>
            </a:xfrm>
            <a:custGeom>
              <a:avLst/>
              <a:gdLst>
                <a:gd name="T0" fmla="*/ 0 w 1216"/>
                <a:gd name="T1" fmla="*/ 2 h 5"/>
                <a:gd name="T2" fmla="*/ 304 w 1216"/>
                <a:gd name="T3" fmla="*/ 1 h 5"/>
                <a:gd name="T4" fmla="*/ 456 w 1216"/>
                <a:gd name="T5" fmla="*/ 2 h 5"/>
                <a:gd name="T6" fmla="*/ 608 w 1216"/>
                <a:gd name="T7" fmla="*/ 1 h 5"/>
                <a:gd name="T8" fmla="*/ 912 w 1216"/>
                <a:gd name="T9" fmla="*/ 0 h 5"/>
                <a:gd name="T10" fmla="*/ 1064 w 1216"/>
                <a:gd name="T11" fmla="*/ 1 h 5"/>
                <a:gd name="T12" fmla="*/ 1216 w 1216"/>
                <a:gd name="T13" fmla="*/ 2 h 5"/>
                <a:gd name="T14" fmla="*/ 1216 w 1216"/>
                <a:gd name="T15" fmla="*/ 2 h 5"/>
                <a:gd name="T16" fmla="*/ 1064 w 1216"/>
                <a:gd name="T17" fmla="*/ 4 h 5"/>
                <a:gd name="T18" fmla="*/ 912 w 1216"/>
                <a:gd name="T19" fmla="*/ 4 h 5"/>
                <a:gd name="T20" fmla="*/ 608 w 1216"/>
                <a:gd name="T21" fmla="*/ 3 h 5"/>
                <a:gd name="T22" fmla="*/ 456 w 1216"/>
                <a:gd name="T23" fmla="*/ 3 h 5"/>
                <a:gd name="T24" fmla="*/ 304 w 1216"/>
                <a:gd name="T25" fmla="*/ 4 h 5"/>
                <a:gd name="T26" fmla="*/ 0 w 1216"/>
                <a:gd name="T2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6" h="5">
                  <a:moveTo>
                    <a:pt x="0" y="2"/>
                  </a:moveTo>
                  <a:cubicBezTo>
                    <a:pt x="101" y="1"/>
                    <a:pt x="202" y="0"/>
                    <a:pt x="304" y="1"/>
                  </a:cubicBezTo>
                  <a:cubicBezTo>
                    <a:pt x="354" y="1"/>
                    <a:pt x="405" y="2"/>
                    <a:pt x="456" y="2"/>
                  </a:cubicBezTo>
                  <a:cubicBezTo>
                    <a:pt x="506" y="2"/>
                    <a:pt x="557" y="1"/>
                    <a:pt x="608" y="1"/>
                  </a:cubicBezTo>
                  <a:cubicBezTo>
                    <a:pt x="709" y="1"/>
                    <a:pt x="810" y="0"/>
                    <a:pt x="912" y="0"/>
                  </a:cubicBezTo>
                  <a:cubicBezTo>
                    <a:pt x="962" y="0"/>
                    <a:pt x="1013" y="1"/>
                    <a:pt x="1064" y="1"/>
                  </a:cubicBezTo>
                  <a:cubicBezTo>
                    <a:pt x="1114" y="1"/>
                    <a:pt x="1165" y="1"/>
                    <a:pt x="1216" y="2"/>
                  </a:cubicBezTo>
                  <a:cubicBezTo>
                    <a:pt x="1216" y="2"/>
                    <a:pt x="1216" y="2"/>
                    <a:pt x="1216" y="2"/>
                  </a:cubicBezTo>
                  <a:cubicBezTo>
                    <a:pt x="1165" y="3"/>
                    <a:pt x="1114" y="3"/>
                    <a:pt x="1064" y="4"/>
                  </a:cubicBezTo>
                  <a:cubicBezTo>
                    <a:pt x="1013" y="4"/>
                    <a:pt x="962" y="4"/>
                    <a:pt x="912" y="4"/>
                  </a:cubicBezTo>
                  <a:cubicBezTo>
                    <a:pt x="810" y="5"/>
                    <a:pt x="709" y="4"/>
                    <a:pt x="608" y="3"/>
                  </a:cubicBezTo>
                  <a:cubicBezTo>
                    <a:pt x="557" y="3"/>
                    <a:pt x="506" y="3"/>
                    <a:pt x="456" y="3"/>
                  </a:cubicBezTo>
                  <a:cubicBezTo>
                    <a:pt x="405" y="3"/>
                    <a:pt x="354" y="4"/>
                    <a:pt x="304" y="4"/>
                  </a:cubicBezTo>
                  <a:cubicBezTo>
                    <a:pt x="202" y="4"/>
                    <a:pt x="101" y="4"/>
                    <a:pt x="0" y="2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" name="Freeform 43"/>
            <p:cNvSpPr>
              <a:spLocks/>
            </p:cNvSpPr>
            <p:nvPr/>
          </p:nvSpPr>
          <p:spPr bwMode="auto">
            <a:xfrm rot="16200000" flipV="1">
              <a:off x="9565728" y="3299447"/>
              <a:ext cx="3836876" cy="17568"/>
            </a:xfrm>
            <a:custGeom>
              <a:avLst/>
              <a:gdLst>
                <a:gd name="T0" fmla="*/ 0 w 1219"/>
                <a:gd name="T1" fmla="*/ 2 h 5"/>
                <a:gd name="T2" fmla="*/ 304 w 1219"/>
                <a:gd name="T3" fmla="*/ 1 h 5"/>
                <a:gd name="T4" fmla="*/ 457 w 1219"/>
                <a:gd name="T5" fmla="*/ 2 h 5"/>
                <a:gd name="T6" fmla="*/ 609 w 1219"/>
                <a:gd name="T7" fmla="*/ 1 h 5"/>
                <a:gd name="T8" fmla="*/ 914 w 1219"/>
                <a:gd name="T9" fmla="*/ 0 h 5"/>
                <a:gd name="T10" fmla="*/ 1067 w 1219"/>
                <a:gd name="T11" fmla="*/ 1 h 5"/>
                <a:gd name="T12" fmla="*/ 1219 w 1219"/>
                <a:gd name="T13" fmla="*/ 2 h 5"/>
                <a:gd name="T14" fmla="*/ 1219 w 1219"/>
                <a:gd name="T15" fmla="*/ 3 h 5"/>
                <a:gd name="T16" fmla="*/ 1067 w 1219"/>
                <a:gd name="T17" fmla="*/ 4 h 5"/>
                <a:gd name="T18" fmla="*/ 914 w 1219"/>
                <a:gd name="T19" fmla="*/ 4 h 5"/>
                <a:gd name="T20" fmla="*/ 609 w 1219"/>
                <a:gd name="T21" fmla="*/ 3 h 5"/>
                <a:gd name="T22" fmla="*/ 457 w 1219"/>
                <a:gd name="T23" fmla="*/ 3 h 5"/>
                <a:gd name="T24" fmla="*/ 304 w 1219"/>
                <a:gd name="T25" fmla="*/ 4 h 5"/>
                <a:gd name="T26" fmla="*/ 0 w 1219"/>
                <a:gd name="T27" fmla="*/ 3 h 5"/>
                <a:gd name="T28" fmla="*/ 0 w 1219"/>
                <a:gd name="T2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9" h="5">
                  <a:moveTo>
                    <a:pt x="0" y="2"/>
                  </a:moveTo>
                  <a:cubicBezTo>
                    <a:pt x="101" y="1"/>
                    <a:pt x="203" y="0"/>
                    <a:pt x="304" y="1"/>
                  </a:cubicBezTo>
                  <a:cubicBezTo>
                    <a:pt x="355" y="1"/>
                    <a:pt x="406" y="2"/>
                    <a:pt x="457" y="2"/>
                  </a:cubicBezTo>
                  <a:cubicBezTo>
                    <a:pt x="508" y="2"/>
                    <a:pt x="559" y="1"/>
                    <a:pt x="609" y="1"/>
                  </a:cubicBezTo>
                  <a:cubicBezTo>
                    <a:pt x="711" y="1"/>
                    <a:pt x="813" y="0"/>
                    <a:pt x="914" y="0"/>
                  </a:cubicBezTo>
                  <a:cubicBezTo>
                    <a:pt x="965" y="0"/>
                    <a:pt x="1016" y="1"/>
                    <a:pt x="1067" y="1"/>
                  </a:cubicBezTo>
                  <a:cubicBezTo>
                    <a:pt x="1117" y="1"/>
                    <a:pt x="1168" y="1"/>
                    <a:pt x="1219" y="2"/>
                  </a:cubicBezTo>
                  <a:cubicBezTo>
                    <a:pt x="1219" y="3"/>
                    <a:pt x="1219" y="3"/>
                    <a:pt x="1219" y="3"/>
                  </a:cubicBezTo>
                  <a:cubicBezTo>
                    <a:pt x="1168" y="3"/>
                    <a:pt x="1117" y="4"/>
                    <a:pt x="1067" y="4"/>
                  </a:cubicBezTo>
                  <a:cubicBezTo>
                    <a:pt x="1016" y="4"/>
                    <a:pt x="965" y="4"/>
                    <a:pt x="914" y="4"/>
                  </a:cubicBezTo>
                  <a:cubicBezTo>
                    <a:pt x="813" y="5"/>
                    <a:pt x="711" y="4"/>
                    <a:pt x="609" y="3"/>
                  </a:cubicBezTo>
                  <a:cubicBezTo>
                    <a:pt x="559" y="3"/>
                    <a:pt x="508" y="3"/>
                    <a:pt x="457" y="3"/>
                  </a:cubicBezTo>
                  <a:cubicBezTo>
                    <a:pt x="406" y="3"/>
                    <a:pt x="355" y="4"/>
                    <a:pt x="304" y="4"/>
                  </a:cubicBezTo>
                  <a:cubicBezTo>
                    <a:pt x="203" y="4"/>
                    <a:pt x="101" y="4"/>
                    <a:pt x="0" y="3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5814205" y="859113"/>
              <a:ext cx="5129146" cy="4880471"/>
              <a:chOff x="7856559" y="859113"/>
              <a:chExt cx="3086791" cy="4880471"/>
            </a:xfrm>
          </p:grpSpPr>
          <p:sp>
            <p:nvSpPr>
              <p:cNvPr id="20" name="Freeform 41"/>
              <p:cNvSpPr>
                <a:spLocks/>
              </p:cNvSpPr>
              <p:nvPr/>
            </p:nvSpPr>
            <p:spPr bwMode="auto">
              <a:xfrm rot="16200000" flipV="1">
                <a:off x="9392183" y="4188416"/>
                <a:ext cx="15544" cy="3086791"/>
              </a:xfrm>
              <a:custGeom>
                <a:avLst/>
                <a:gdLst>
                  <a:gd name="T0" fmla="*/ 3 w 5"/>
                  <a:gd name="T1" fmla="*/ 0 h 868"/>
                  <a:gd name="T2" fmla="*/ 4 w 5"/>
                  <a:gd name="T3" fmla="*/ 217 h 868"/>
                  <a:gd name="T4" fmla="*/ 3 w 5"/>
                  <a:gd name="T5" fmla="*/ 326 h 868"/>
                  <a:gd name="T6" fmla="*/ 4 w 5"/>
                  <a:gd name="T7" fmla="*/ 434 h 868"/>
                  <a:gd name="T8" fmla="*/ 4 w 5"/>
                  <a:gd name="T9" fmla="*/ 651 h 868"/>
                  <a:gd name="T10" fmla="*/ 4 w 5"/>
                  <a:gd name="T11" fmla="*/ 760 h 868"/>
                  <a:gd name="T12" fmla="*/ 3 w 5"/>
                  <a:gd name="T13" fmla="*/ 868 h 868"/>
                  <a:gd name="T14" fmla="*/ 2 w 5"/>
                  <a:gd name="T15" fmla="*/ 868 h 868"/>
                  <a:gd name="T16" fmla="*/ 1 w 5"/>
                  <a:gd name="T17" fmla="*/ 760 h 868"/>
                  <a:gd name="T18" fmla="*/ 0 w 5"/>
                  <a:gd name="T19" fmla="*/ 651 h 868"/>
                  <a:gd name="T20" fmla="*/ 1 w 5"/>
                  <a:gd name="T21" fmla="*/ 434 h 868"/>
                  <a:gd name="T22" fmla="*/ 2 w 5"/>
                  <a:gd name="T23" fmla="*/ 326 h 868"/>
                  <a:gd name="T24" fmla="*/ 1 w 5"/>
                  <a:gd name="T25" fmla="*/ 217 h 868"/>
                  <a:gd name="T26" fmla="*/ 2 w 5"/>
                  <a:gd name="T27" fmla="*/ 0 h 868"/>
                  <a:gd name="T28" fmla="*/ 3 w 5"/>
                  <a:gd name="T29" fmla="*/ 0 h 8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" h="868">
                    <a:moveTo>
                      <a:pt x="3" y="0"/>
                    </a:moveTo>
                    <a:cubicBezTo>
                      <a:pt x="4" y="73"/>
                      <a:pt x="4" y="145"/>
                      <a:pt x="4" y="217"/>
                    </a:cubicBezTo>
                    <a:cubicBezTo>
                      <a:pt x="4" y="253"/>
                      <a:pt x="3" y="290"/>
                      <a:pt x="3" y="326"/>
                    </a:cubicBezTo>
                    <a:cubicBezTo>
                      <a:pt x="3" y="362"/>
                      <a:pt x="3" y="398"/>
                      <a:pt x="4" y="434"/>
                    </a:cubicBezTo>
                    <a:cubicBezTo>
                      <a:pt x="4" y="507"/>
                      <a:pt x="5" y="579"/>
                      <a:pt x="4" y="651"/>
                    </a:cubicBezTo>
                    <a:cubicBezTo>
                      <a:pt x="5" y="687"/>
                      <a:pt x="4" y="724"/>
                      <a:pt x="4" y="760"/>
                    </a:cubicBezTo>
                    <a:cubicBezTo>
                      <a:pt x="4" y="796"/>
                      <a:pt x="3" y="832"/>
                      <a:pt x="3" y="868"/>
                    </a:cubicBezTo>
                    <a:cubicBezTo>
                      <a:pt x="2" y="868"/>
                      <a:pt x="2" y="868"/>
                      <a:pt x="2" y="868"/>
                    </a:cubicBezTo>
                    <a:cubicBezTo>
                      <a:pt x="2" y="832"/>
                      <a:pt x="1" y="796"/>
                      <a:pt x="1" y="760"/>
                    </a:cubicBezTo>
                    <a:cubicBezTo>
                      <a:pt x="1" y="724"/>
                      <a:pt x="0" y="687"/>
                      <a:pt x="0" y="651"/>
                    </a:cubicBezTo>
                    <a:cubicBezTo>
                      <a:pt x="0" y="579"/>
                      <a:pt x="1" y="507"/>
                      <a:pt x="1" y="434"/>
                    </a:cubicBezTo>
                    <a:cubicBezTo>
                      <a:pt x="2" y="398"/>
                      <a:pt x="2" y="362"/>
                      <a:pt x="2" y="326"/>
                    </a:cubicBezTo>
                    <a:cubicBezTo>
                      <a:pt x="2" y="290"/>
                      <a:pt x="1" y="253"/>
                      <a:pt x="1" y="217"/>
                    </a:cubicBezTo>
                    <a:cubicBezTo>
                      <a:pt x="0" y="145"/>
                      <a:pt x="1" y="73"/>
                      <a:pt x="2" y="0"/>
                    </a:cubicBezTo>
                    <a:lnTo>
                      <a:pt x="3" y="0"/>
                    </a:lnTo>
                    <a:close/>
                  </a:path>
                </a:pathLst>
              </a:cu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21" name="Freeform 44"/>
              <p:cNvSpPr>
                <a:spLocks/>
              </p:cNvSpPr>
              <p:nvPr/>
            </p:nvSpPr>
            <p:spPr bwMode="auto">
              <a:xfrm rot="16200000" flipV="1">
                <a:off x="9366943" y="-651271"/>
                <a:ext cx="13322" cy="3034090"/>
              </a:xfrm>
              <a:custGeom>
                <a:avLst/>
                <a:gdLst>
                  <a:gd name="T0" fmla="*/ 2 w 4"/>
                  <a:gd name="T1" fmla="*/ 853 h 853"/>
                  <a:gd name="T2" fmla="*/ 0 w 4"/>
                  <a:gd name="T3" fmla="*/ 640 h 853"/>
                  <a:gd name="T4" fmla="*/ 1 w 4"/>
                  <a:gd name="T5" fmla="*/ 533 h 853"/>
                  <a:gd name="T6" fmla="*/ 1 w 4"/>
                  <a:gd name="T7" fmla="*/ 427 h 853"/>
                  <a:gd name="T8" fmla="*/ 0 w 4"/>
                  <a:gd name="T9" fmla="*/ 213 h 853"/>
                  <a:gd name="T10" fmla="*/ 0 w 4"/>
                  <a:gd name="T11" fmla="*/ 107 h 853"/>
                  <a:gd name="T12" fmla="*/ 2 w 4"/>
                  <a:gd name="T13" fmla="*/ 0 h 853"/>
                  <a:gd name="T14" fmla="*/ 2 w 4"/>
                  <a:gd name="T15" fmla="*/ 0 h 853"/>
                  <a:gd name="T16" fmla="*/ 3 w 4"/>
                  <a:gd name="T17" fmla="*/ 107 h 853"/>
                  <a:gd name="T18" fmla="*/ 4 w 4"/>
                  <a:gd name="T19" fmla="*/ 213 h 853"/>
                  <a:gd name="T20" fmla="*/ 3 w 4"/>
                  <a:gd name="T21" fmla="*/ 427 h 853"/>
                  <a:gd name="T22" fmla="*/ 2 w 4"/>
                  <a:gd name="T23" fmla="*/ 533 h 853"/>
                  <a:gd name="T24" fmla="*/ 3 w 4"/>
                  <a:gd name="T25" fmla="*/ 640 h 853"/>
                  <a:gd name="T26" fmla="*/ 2 w 4"/>
                  <a:gd name="T27" fmla="*/ 853 h 8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" h="853">
                    <a:moveTo>
                      <a:pt x="2" y="853"/>
                    </a:moveTo>
                    <a:cubicBezTo>
                      <a:pt x="0" y="782"/>
                      <a:pt x="0" y="711"/>
                      <a:pt x="0" y="640"/>
                    </a:cubicBezTo>
                    <a:cubicBezTo>
                      <a:pt x="0" y="604"/>
                      <a:pt x="1" y="569"/>
                      <a:pt x="1" y="533"/>
                    </a:cubicBezTo>
                    <a:cubicBezTo>
                      <a:pt x="1" y="498"/>
                      <a:pt x="1" y="462"/>
                      <a:pt x="1" y="427"/>
                    </a:cubicBezTo>
                    <a:cubicBezTo>
                      <a:pt x="0" y="356"/>
                      <a:pt x="0" y="284"/>
                      <a:pt x="0" y="213"/>
                    </a:cubicBezTo>
                    <a:cubicBezTo>
                      <a:pt x="0" y="178"/>
                      <a:pt x="0" y="142"/>
                      <a:pt x="0" y="107"/>
                    </a:cubicBezTo>
                    <a:cubicBezTo>
                      <a:pt x="1" y="71"/>
                      <a:pt x="1" y="36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3" y="36"/>
                      <a:pt x="3" y="71"/>
                      <a:pt x="3" y="107"/>
                    </a:cubicBezTo>
                    <a:cubicBezTo>
                      <a:pt x="4" y="142"/>
                      <a:pt x="4" y="178"/>
                      <a:pt x="4" y="213"/>
                    </a:cubicBezTo>
                    <a:cubicBezTo>
                      <a:pt x="4" y="284"/>
                      <a:pt x="3" y="356"/>
                      <a:pt x="3" y="427"/>
                    </a:cubicBezTo>
                    <a:cubicBezTo>
                      <a:pt x="3" y="462"/>
                      <a:pt x="2" y="498"/>
                      <a:pt x="2" y="533"/>
                    </a:cubicBezTo>
                    <a:cubicBezTo>
                      <a:pt x="3" y="569"/>
                      <a:pt x="3" y="604"/>
                      <a:pt x="3" y="640"/>
                    </a:cubicBezTo>
                    <a:cubicBezTo>
                      <a:pt x="4" y="711"/>
                      <a:pt x="3" y="782"/>
                      <a:pt x="2" y="853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</p:grpSp>
        <p:sp>
          <p:nvSpPr>
            <p:cNvPr id="12" name="Freeform 45"/>
            <p:cNvSpPr>
              <a:spLocks noEditPoints="1"/>
            </p:cNvSpPr>
            <p:nvPr/>
          </p:nvSpPr>
          <p:spPr bwMode="auto">
            <a:xfrm rot="16200000" flipV="1">
              <a:off x="5186001" y="5323012"/>
              <a:ext cx="477390" cy="524504"/>
            </a:xfrm>
            <a:custGeom>
              <a:avLst/>
              <a:gdLst>
                <a:gd name="T0" fmla="*/ 127 w 152"/>
                <a:gd name="T1" fmla="*/ 122 h 148"/>
                <a:gd name="T2" fmla="*/ 84 w 152"/>
                <a:gd name="T3" fmla="*/ 134 h 148"/>
                <a:gd name="T4" fmla="*/ 112 w 152"/>
                <a:gd name="T5" fmla="*/ 131 h 148"/>
                <a:gd name="T6" fmla="*/ 48 w 152"/>
                <a:gd name="T7" fmla="*/ 142 h 148"/>
                <a:gd name="T8" fmla="*/ 4 w 152"/>
                <a:gd name="T9" fmla="*/ 95 h 148"/>
                <a:gd name="T10" fmla="*/ 20 w 152"/>
                <a:gd name="T11" fmla="*/ 61 h 148"/>
                <a:gd name="T12" fmla="*/ 26 w 152"/>
                <a:gd name="T13" fmla="*/ 58 h 148"/>
                <a:gd name="T14" fmla="*/ 31 w 152"/>
                <a:gd name="T15" fmla="*/ 23 h 148"/>
                <a:gd name="T16" fmla="*/ 19 w 152"/>
                <a:gd name="T17" fmla="*/ 0 h 148"/>
                <a:gd name="T18" fmla="*/ 33 w 152"/>
                <a:gd name="T19" fmla="*/ 57 h 148"/>
                <a:gd name="T20" fmla="*/ 41 w 152"/>
                <a:gd name="T21" fmla="*/ 63 h 148"/>
                <a:gd name="T22" fmla="*/ 36 w 152"/>
                <a:gd name="T23" fmla="*/ 80 h 148"/>
                <a:gd name="T24" fmla="*/ 26 w 152"/>
                <a:gd name="T25" fmla="*/ 67 h 148"/>
                <a:gd name="T26" fmla="*/ 64 w 152"/>
                <a:gd name="T27" fmla="*/ 132 h 148"/>
                <a:gd name="T28" fmla="*/ 84 w 152"/>
                <a:gd name="T29" fmla="*/ 112 h 148"/>
                <a:gd name="T30" fmla="*/ 77 w 152"/>
                <a:gd name="T31" fmla="*/ 131 h 148"/>
                <a:gd name="T32" fmla="*/ 152 w 152"/>
                <a:gd name="T33" fmla="*/ 129 h 148"/>
                <a:gd name="T34" fmla="*/ 114 w 152"/>
                <a:gd name="T35" fmla="*/ 131 h 148"/>
                <a:gd name="T36" fmla="*/ 127 w 152"/>
                <a:gd name="T37" fmla="*/ 122 h 148"/>
                <a:gd name="T38" fmla="*/ 74 w 152"/>
                <a:gd name="T39" fmla="*/ 128 h 148"/>
                <a:gd name="T40" fmla="*/ 68 w 152"/>
                <a:gd name="T41" fmla="*/ 112 h 148"/>
                <a:gd name="T42" fmla="*/ 66 w 152"/>
                <a:gd name="T43" fmla="*/ 117 h 148"/>
                <a:gd name="T44" fmla="*/ 66 w 152"/>
                <a:gd name="T45" fmla="*/ 125 h 148"/>
                <a:gd name="T46" fmla="*/ 73 w 152"/>
                <a:gd name="T47" fmla="*/ 128 h 148"/>
                <a:gd name="T48" fmla="*/ 74 w 152"/>
                <a:gd name="T49" fmla="*/ 114 h 148"/>
                <a:gd name="T50" fmla="*/ 74 w 152"/>
                <a:gd name="T51" fmla="*/ 128 h 148"/>
                <a:gd name="T52" fmla="*/ 9 w 152"/>
                <a:gd name="T53" fmla="*/ 88 h 148"/>
                <a:gd name="T54" fmla="*/ 56 w 152"/>
                <a:gd name="T55" fmla="*/ 135 h 148"/>
                <a:gd name="T56" fmla="*/ 9 w 152"/>
                <a:gd name="T57" fmla="*/ 88 h 148"/>
                <a:gd name="T58" fmla="*/ 37 w 152"/>
                <a:gd name="T59" fmla="*/ 61 h 148"/>
                <a:gd name="T60" fmla="*/ 31 w 152"/>
                <a:gd name="T61" fmla="*/ 77 h 148"/>
                <a:gd name="T62" fmla="*/ 37 w 152"/>
                <a:gd name="T63" fmla="*/ 61 h 148"/>
                <a:gd name="T64" fmla="*/ 30 w 152"/>
                <a:gd name="T65" fmla="*/ 57 h 148"/>
                <a:gd name="T66" fmla="*/ 33 w 152"/>
                <a:gd name="T67" fmla="*/ 31 h 148"/>
                <a:gd name="T68" fmla="*/ 30 w 152"/>
                <a:gd name="T69" fmla="*/ 57 h 148"/>
                <a:gd name="T70" fmla="*/ 30 w 152"/>
                <a:gd name="T71" fmla="*/ 61 h 148"/>
                <a:gd name="T72" fmla="*/ 30 w 152"/>
                <a:gd name="T73" fmla="*/ 74 h 148"/>
                <a:gd name="T74" fmla="*/ 30 w 152"/>
                <a:gd name="T75" fmla="*/ 6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48">
                  <a:moveTo>
                    <a:pt x="127" y="122"/>
                  </a:moveTo>
                  <a:cubicBezTo>
                    <a:pt x="115" y="118"/>
                    <a:pt x="99" y="137"/>
                    <a:pt x="84" y="134"/>
                  </a:cubicBezTo>
                  <a:cubicBezTo>
                    <a:pt x="92" y="142"/>
                    <a:pt x="106" y="130"/>
                    <a:pt x="112" y="131"/>
                  </a:cubicBezTo>
                  <a:cubicBezTo>
                    <a:pt x="95" y="147"/>
                    <a:pt x="66" y="127"/>
                    <a:pt x="48" y="142"/>
                  </a:cubicBezTo>
                  <a:cubicBezTo>
                    <a:pt x="19" y="142"/>
                    <a:pt x="1" y="123"/>
                    <a:pt x="4" y="95"/>
                  </a:cubicBezTo>
                  <a:cubicBezTo>
                    <a:pt x="6" y="82"/>
                    <a:pt x="19" y="74"/>
                    <a:pt x="20" y="61"/>
                  </a:cubicBezTo>
                  <a:cubicBezTo>
                    <a:pt x="23" y="58"/>
                    <a:pt x="22" y="60"/>
                    <a:pt x="26" y="58"/>
                  </a:cubicBezTo>
                  <a:cubicBezTo>
                    <a:pt x="25" y="45"/>
                    <a:pt x="33" y="34"/>
                    <a:pt x="31" y="23"/>
                  </a:cubicBezTo>
                  <a:cubicBezTo>
                    <a:pt x="30" y="12"/>
                    <a:pt x="19" y="8"/>
                    <a:pt x="19" y="0"/>
                  </a:cubicBezTo>
                  <a:cubicBezTo>
                    <a:pt x="36" y="7"/>
                    <a:pt x="41" y="36"/>
                    <a:pt x="33" y="57"/>
                  </a:cubicBezTo>
                  <a:cubicBezTo>
                    <a:pt x="34" y="60"/>
                    <a:pt x="40" y="59"/>
                    <a:pt x="41" y="63"/>
                  </a:cubicBezTo>
                  <a:cubicBezTo>
                    <a:pt x="43" y="69"/>
                    <a:pt x="40" y="75"/>
                    <a:pt x="36" y="80"/>
                  </a:cubicBezTo>
                  <a:cubicBezTo>
                    <a:pt x="27" y="79"/>
                    <a:pt x="20" y="74"/>
                    <a:pt x="26" y="67"/>
                  </a:cubicBezTo>
                  <a:cubicBezTo>
                    <a:pt x="1" y="88"/>
                    <a:pt x="14" y="148"/>
                    <a:pt x="64" y="132"/>
                  </a:cubicBezTo>
                  <a:cubicBezTo>
                    <a:pt x="54" y="118"/>
                    <a:pt x="73" y="97"/>
                    <a:pt x="84" y="112"/>
                  </a:cubicBezTo>
                  <a:cubicBezTo>
                    <a:pt x="86" y="123"/>
                    <a:pt x="81" y="126"/>
                    <a:pt x="77" y="131"/>
                  </a:cubicBezTo>
                  <a:cubicBezTo>
                    <a:pt x="101" y="137"/>
                    <a:pt x="133" y="102"/>
                    <a:pt x="152" y="129"/>
                  </a:cubicBezTo>
                  <a:cubicBezTo>
                    <a:pt x="143" y="117"/>
                    <a:pt x="124" y="124"/>
                    <a:pt x="114" y="131"/>
                  </a:cubicBezTo>
                  <a:cubicBezTo>
                    <a:pt x="116" y="126"/>
                    <a:pt x="123" y="126"/>
                    <a:pt x="127" y="122"/>
                  </a:cubicBezTo>
                  <a:close/>
                  <a:moveTo>
                    <a:pt x="74" y="128"/>
                  </a:moveTo>
                  <a:cubicBezTo>
                    <a:pt x="91" y="127"/>
                    <a:pt x="78" y="98"/>
                    <a:pt x="68" y="112"/>
                  </a:cubicBezTo>
                  <a:cubicBezTo>
                    <a:pt x="75" y="112"/>
                    <a:pt x="69" y="117"/>
                    <a:pt x="66" y="117"/>
                  </a:cubicBezTo>
                  <a:cubicBezTo>
                    <a:pt x="66" y="119"/>
                    <a:pt x="66" y="122"/>
                    <a:pt x="66" y="125"/>
                  </a:cubicBezTo>
                  <a:cubicBezTo>
                    <a:pt x="68" y="126"/>
                    <a:pt x="69" y="128"/>
                    <a:pt x="73" y="128"/>
                  </a:cubicBezTo>
                  <a:cubicBezTo>
                    <a:pt x="75" y="124"/>
                    <a:pt x="80" y="117"/>
                    <a:pt x="74" y="114"/>
                  </a:cubicBezTo>
                  <a:cubicBezTo>
                    <a:pt x="84" y="115"/>
                    <a:pt x="78" y="125"/>
                    <a:pt x="74" y="128"/>
                  </a:cubicBezTo>
                  <a:close/>
                  <a:moveTo>
                    <a:pt x="9" y="88"/>
                  </a:moveTo>
                  <a:cubicBezTo>
                    <a:pt x="0" y="121"/>
                    <a:pt x="28" y="148"/>
                    <a:pt x="56" y="135"/>
                  </a:cubicBezTo>
                  <a:cubicBezTo>
                    <a:pt x="20" y="145"/>
                    <a:pt x="13" y="115"/>
                    <a:pt x="9" y="88"/>
                  </a:cubicBezTo>
                  <a:close/>
                  <a:moveTo>
                    <a:pt x="37" y="61"/>
                  </a:moveTo>
                  <a:cubicBezTo>
                    <a:pt x="38" y="69"/>
                    <a:pt x="34" y="72"/>
                    <a:pt x="31" y="77"/>
                  </a:cubicBezTo>
                  <a:cubicBezTo>
                    <a:pt x="40" y="78"/>
                    <a:pt x="42" y="66"/>
                    <a:pt x="37" y="61"/>
                  </a:cubicBezTo>
                  <a:close/>
                  <a:moveTo>
                    <a:pt x="30" y="57"/>
                  </a:moveTo>
                  <a:cubicBezTo>
                    <a:pt x="30" y="49"/>
                    <a:pt x="38" y="40"/>
                    <a:pt x="33" y="31"/>
                  </a:cubicBezTo>
                  <a:cubicBezTo>
                    <a:pt x="34" y="41"/>
                    <a:pt x="26" y="49"/>
                    <a:pt x="30" y="57"/>
                  </a:cubicBezTo>
                  <a:close/>
                  <a:moveTo>
                    <a:pt x="30" y="61"/>
                  </a:moveTo>
                  <a:cubicBezTo>
                    <a:pt x="28" y="63"/>
                    <a:pt x="27" y="72"/>
                    <a:pt x="30" y="74"/>
                  </a:cubicBezTo>
                  <a:cubicBezTo>
                    <a:pt x="33" y="70"/>
                    <a:pt x="36" y="63"/>
                    <a:pt x="30" y="61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" name="Freeform 46"/>
            <p:cNvSpPr>
              <a:spLocks noEditPoints="1"/>
            </p:cNvSpPr>
            <p:nvPr/>
          </p:nvSpPr>
          <p:spPr bwMode="auto">
            <a:xfrm rot="16200000" flipV="1">
              <a:off x="5197295" y="5324846"/>
              <a:ext cx="477390" cy="511956"/>
            </a:xfrm>
            <a:custGeom>
              <a:avLst/>
              <a:gdLst>
                <a:gd name="T0" fmla="*/ 2 w 151"/>
                <a:gd name="T1" fmla="*/ 96 h 144"/>
                <a:gd name="T2" fmla="*/ 21 w 151"/>
                <a:gd name="T3" fmla="*/ 59 h 144"/>
                <a:gd name="T4" fmla="*/ 22 w 151"/>
                <a:gd name="T5" fmla="*/ 12 h 144"/>
                <a:gd name="T6" fmla="*/ 32 w 151"/>
                <a:gd name="T7" fmla="*/ 58 h 144"/>
                <a:gd name="T8" fmla="*/ 34 w 151"/>
                <a:gd name="T9" fmla="*/ 81 h 144"/>
                <a:gd name="T10" fmla="*/ 15 w 151"/>
                <a:gd name="T11" fmla="*/ 112 h 144"/>
                <a:gd name="T12" fmla="*/ 73 w 151"/>
                <a:gd name="T13" fmla="*/ 107 h 144"/>
                <a:gd name="T14" fmla="*/ 76 w 151"/>
                <a:gd name="T15" fmla="*/ 131 h 144"/>
                <a:gd name="T16" fmla="*/ 151 w 151"/>
                <a:gd name="T17" fmla="*/ 130 h 144"/>
                <a:gd name="T18" fmla="*/ 110 w 151"/>
                <a:gd name="T19" fmla="*/ 134 h 144"/>
                <a:gd name="T20" fmla="*/ 66 w 151"/>
                <a:gd name="T21" fmla="*/ 138 h 144"/>
                <a:gd name="T22" fmla="*/ 12 w 151"/>
                <a:gd name="T23" fmla="*/ 128 h 144"/>
                <a:gd name="T24" fmla="*/ 86 w 151"/>
                <a:gd name="T25" fmla="*/ 138 h 144"/>
                <a:gd name="T26" fmla="*/ 86 w 151"/>
                <a:gd name="T27" fmla="*/ 134 h 144"/>
                <a:gd name="T28" fmla="*/ 75 w 151"/>
                <a:gd name="T29" fmla="*/ 133 h 144"/>
                <a:gd name="T30" fmla="*/ 77 w 151"/>
                <a:gd name="T31" fmla="*/ 128 h 144"/>
                <a:gd name="T32" fmla="*/ 66 w 151"/>
                <a:gd name="T33" fmla="*/ 128 h 144"/>
                <a:gd name="T34" fmla="*/ 64 w 151"/>
                <a:gd name="T35" fmla="*/ 117 h 144"/>
                <a:gd name="T36" fmla="*/ 65 w 151"/>
                <a:gd name="T37" fmla="*/ 114 h 144"/>
                <a:gd name="T38" fmla="*/ 63 w 151"/>
                <a:gd name="T39" fmla="*/ 133 h 144"/>
                <a:gd name="T40" fmla="*/ 54 w 151"/>
                <a:gd name="T41" fmla="*/ 137 h 144"/>
                <a:gd name="T42" fmla="*/ 7 w 151"/>
                <a:gd name="T43" fmla="*/ 86 h 144"/>
                <a:gd name="T44" fmla="*/ 41 w 151"/>
                <a:gd name="T45" fmla="*/ 139 h 144"/>
                <a:gd name="T46" fmla="*/ 92 w 151"/>
                <a:gd name="T47" fmla="*/ 138 h 144"/>
                <a:gd name="T48" fmla="*/ 41 w 151"/>
                <a:gd name="T49" fmla="*/ 137 h 144"/>
                <a:gd name="T50" fmla="*/ 26 w 151"/>
                <a:gd name="T51" fmla="*/ 65 h 144"/>
                <a:gd name="T52" fmla="*/ 32 w 151"/>
                <a:gd name="T53" fmla="*/ 64 h 144"/>
                <a:gd name="T54" fmla="*/ 26 w 151"/>
                <a:gd name="T55" fmla="*/ 72 h 144"/>
                <a:gd name="T56" fmla="*/ 33 w 151"/>
                <a:gd name="T57" fmla="*/ 80 h 144"/>
                <a:gd name="T58" fmla="*/ 38 w 151"/>
                <a:gd name="T59" fmla="*/ 73 h 144"/>
                <a:gd name="T60" fmla="*/ 28 w 151"/>
                <a:gd name="T61" fmla="*/ 78 h 144"/>
                <a:gd name="T62" fmla="*/ 34 w 151"/>
                <a:gd name="T63" fmla="*/ 61 h 144"/>
                <a:gd name="T64" fmla="*/ 18 w 151"/>
                <a:gd name="T65" fmla="*/ 2 h 144"/>
                <a:gd name="T66" fmla="*/ 31 w 151"/>
                <a:gd name="T67" fmla="*/ 32 h 144"/>
                <a:gd name="T68" fmla="*/ 27 w 151"/>
                <a:gd name="T69" fmla="*/ 58 h 144"/>
                <a:gd name="T70" fmla="*/ 28 w 151"/>
                <a:gd name="T71" fmla="*/ 42 h 144"/>
                <a:gd name="T72" fmla="*/ 21 w 151"/>
                <a:gd name="T73" fmla="*/ 61 h 144"/>
                <a:gd name="T74" fmla="*/ 7 w 151"/>
                <a:gd name="T75" fmla="*/ 86 h 144"/>
                <a:gd name="T76" fmla="*/ 110 w 151"/>
                <a:gd name="T77" fmla="*/ 131 h 144"/>
                <a:gd name="T78" fmla="*/ 121 w 151"/>
                <a:gd name="T79" fmla="*/ 123 h 144"/>
                <a:gd name="T80" fmla="*/ 67 w 151"/>
                <a:gd name="T81" fmla="*/ 127 h 144"/>
                <a:gd name="T82" fmla="*/ 74 w 151"/>
                <a:gd name="T83" fmla="*/ 118 h 144"/>
                <a:gd name="T84" fmla="*/ 64 w 151"/>
                <a:gd name="T85" fmla="*/ 118 h 144"/>
                <a:gd name="T86" fmla="*/ 75 w 151"/>
                <a:gd name="T87" fmla="*/ 118 h 144"/>
                <a:gd name="T88" fmla="*/ 70 w 151"/>
                <a:gd name="T89" fmla="*/ 114 h 144"/>
                <a:gd name="T90" fmla="*/ 79 w 151"/>
                <a:gd name="T91" fmla="*/ 120 h 144"/>
                <a:gd name="T92" fmla="*/ 122 w 151"/>
                <a:gd name="T93" fmla="*/ 122 h 144"/>
                <a:gd name="T94" fmla="*/ 123 w 151"/>
                <a:gd name="T95" fmla="*/ 125 h 144"/>
                <a:gd name="T96" fmla="*/ 122 w 151"/>
                <a:gd name="T97" fmla="*/ 122 h 144"/>
                <a:gd name="T98" fmla="*/ 81 w 151"/>
                <a:gd name="T99" fmla="*/ 114 h 144"/>
                <a:gd name="T100" fmla="*/ 32 w 151"/>
                <a:gd name="T101" fmla="*/ 74 h 144"/>
                <a:gd name="T102" fmla="*/ 28 w 151"/>
                <a:gd name="T103" fmla="*/ 63 h 144"/>
                <a:gd name="T104" fmla="*/ 28 w 151"/>
                <a:gd name="T105" fmla="*/ 63 h 144"/>
                <a:gd name="T106" fmla="*/ 29 w 151"/>
                <a:gd name="T107" fmla="*/ 4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1" h="144">
                  <a:moveTo>
                    <a:pt x="47" y="144"/>
                  </a:moveTo>
                  <a:cubicBezTo>
                    <a:pt x="46" y="144"/>
                    <a:pt x="46" y="144"/>
                    <a:pt x="46" y="144"/>
                  </a:cubicBezTo>
                  <a:cubicBezTo>
                    <a:pt x="32" y="144"/>
                    <a:pt x="19" y="139"/>
                    <a:pt x="11" y="129"/>
                  </a:cubicBezTo>
                  <a:cubicBezTo>
                    <a:pt x="3" y="121"/>
                    <a:pt x="0" y="109"/>
                    <a:pt x="2" y="96"/>
                  </a:cubicBezTo>
                  <a:cubicBezTo>
                    <a:pt x="3" y="90"/>
                    <a:pt x="6" y="84"/>
                    <a:pt x="10" y="79"/>
                  </a:cubicBezTo>
                  <a:cubicBezTo>
                    <a:pt x="13" y="73"/>
                    <a:pt x="17" y="68"/>
                    <a:pt x="1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9" y="60"/>
                    <a:pt x="20" y="59"/>
                    <a:pt x="21" y="59"/>
                  </a:cubicBezTo>
                  <a:cubicBezTo>
                    <a:pt x="21" y="59"/>
                    <a:pt x="22" y="59"/>
                    <a:pt x="23" y="59"/>
                  </a:cubicBezTo>
                  <a:cubicBezTo>
                    <a:pt x="23" y="53"/>
                    <a:pt x="24" y="47"/>
                    <a:pt x="26" y="41"/>
                  </a:cubicBezTo>
                  <a:cubicBezTo>
                    <a:pt x="28" y="35"/>
                    <a:pt x="30" y="30"/>
                    <a:pt x="29" y="24"/>
                  </a:cubicBezTo>
                  <a:cubicBezTo>
                    <a:pt x="28" y="19"/>
                    <a:pt x="25" y="15"/>
                    <a:pt x="22" y="12"/>
                  </a:cubicBezTo>
                  <a:cubicBezTo>
                    <a:pt x="19" y="8"/>
                    <a:pt x="16" y="5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5" y="8"/>
                    <a:pt x="40" y="37"/>
                    <a:pt x="32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7" y="61"/>
                    <a:pt x="39" y="61"/>
                    <a:pt x="40" y="63"/>
                  </a:cubicBezTo>
                  <a:cubicBezTo>
                    <a:pt x="43" y="72"/>
                    <a:pt x="37" y="78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28" y="81"/>
                    <a:pt x="23" y="79"/>
                    <a:pt x="22" y="76"/>
                  </a:cubicBezTo>
                  <a:cubicBezTo>
                    <a:pt x="21" y="75"/>
                    <a:pt x="21" y="73"/>
                    <a:pt x="21" y="71"/>
                  </a:cubicBezTo>
                  <a:cubicBezTo>
                    <a:pt x="12" y="82"/>
                    <a:pt x="10" y="98"/>
                    <a:pt x="15" y="112"/>
                  </a:cubicBezTo>
                  <a:cubicBezTo>
                    <a:pt x="20" y="127"/>
                    <a:pt x="32" y="135"/>
                    <a:pt x="46" y="135"/>
                  </a:cubicBezTo>
                  <a:cubicBezTo>
                    <a:pt x="51" y="135"/>
                    <a:pt x="56" y="134"/>
                    <a:pt x="61" y="133"/>
                  </a:cubicBezTo>
                  <a:cubicBezTo>
                    <a:pt x="58" y="128"/>
                    <a:pt x="57" y="122"/>
                    <a:pt x="60" y="116"/>
                  </a:cubicBezTo>
                  <a:cubicBezTo>
                    <a:pt x="63" y="111"/>
                    <a:pt x="68" y="107"/>
                    <a:pt x="73" y="107"/>
                  </a:cubicBezTo>
                  <a:cubicBezTo>
                    <a:pt x="75" y="107"/>
                    <a:pt x="79" y="108"/>
                    <a:pt x="83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4" y="122"/>
                    <a:pt x="81" y="126"/>
                    <a:pt x="77" y="130"/>
                  </a:cubicBezTo>
                  <a:cubicBezTo>
                    <a:pt x="77" y="130"/>
                    <a:pt x="77" y="131"/>
                    <a:pt x="76" y="131"/>
                  </a:cubicBezTo>
                  <a:cubicBezTo>
                    <a:pt x="78" y="132"/>
                    <a:pt x="80" y="132"/>
                    <a:pt x="82" y="132"/>
                  </a:cubicBezTo>
                  <a:cubicBezTo>
                    <a:pt x="90" y="132"/>
                    <a:pt x="98" y="129"/>
                    <a:pt x="107" y="125"/>
                  </a:cubicBezTo>
                  <a:cubicBezTo>
                    <a:pt x="115" y="122"/>
                    <a:pt x="123" y="119"/>
                    <a:pt x="131" y="119"/>
                  </a:cubicBezTo>
                  <a:cubicBezTo>
                    <a:pt x="139" y="119"/>
                    <a:pt x="146" y="123"/>
                    <a:pt x="151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6" y="127"/>
                    <a:pt x="142" y="124"/>
                    <a:pt x="136" y="124"/>
                  </a:cubicBezTo>
                  <a:cubicBezTo>
                    <a:pt x="126" y="124"/>
                    <a:pt x="115" y="131"/>
                    <a:pt x="112" y="132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05" y="137"/>
                    <a:pt x="99" y="139"/>
                    <a:pt x="90" y="139"/>
                  </a:cubicBezTo>
                  <a:cubicBezTo>
                    <a:pt x="86" y="139"/>
                    <a:pt x="82" y="139"/>
                    <a:pt x="78" y="139"/>
                  </a:cubicBezTo>
                  <a:cubicBezTo>
                    <a:pt x="74" y="138"/>
                    <a:pt x="70" y="138"/>
                    <a:pt x="66" y="138"/>
                  </a:cubicBezTo>
                  <a:cubicBezTo>
                    <a:pt x="58" y="138"/>
                    <a:pt x="52" y="140"/>
                    <a:pt x="47" y="144"/>
                  </a:cubicBezTo>
                  <a:close/>
                  <a:moveTo>
                    <a:pt x="7" y="86"/>
                  </a:moveTo>
                  <a:cubicBezTo>
                    <a:pt x="5" y="89"/>
                    <a:pt x="4" y="93"/>
                    <a:pt x="3" y="96"/>
                  </a:cubicBezTo>
                  <a:cubicBezTo>
                    <a:pt x="2" y="109"/>
                    <a:pt x="5" y="120"/>
                    <a:pt x="12" y="128"/>
                  </a:cubicBezTo>
                  <a:cubicBezTo>
                    <a:pt x="20" y="137"/>
                    <a:pt x="32" y="142"/>
                    <a:pt x="46" y="142"/>
                  </a:cubicBezTo>
                  <a:cubicBezTo>
                    <a:pt x="51" y="138"/>
                    <a:pt x="57" y="136"/>
                    <a:pt x="66" y="136"/>
                  </a:cubicBezTo>
                  <a:cubicBezTo>
                    <a:pt x="70" y="136"/>
                    <a:pt x="74" y="137"/>
                    <a:pt x="78" y="137"/>
                  </a:cubicBezTo>
                  <a:cubicBezTo>
                    <a:pt x="81" y="137"/>
                    <a:pt x="83" y="138"/>
                    <a:pt x="86" y="138"/>
                  </a:cubicBezTo>
                  <a:cubicBezTo>
                    <a:pt x="84" y="137"/>
                    <a:pt x="83" y="136"/>
                    <a:pt x="81" y="135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3" y="134"/>
                    <a:pt x="84" y="134"/>
                    <a:pt x="86" y="134"/>
                  </a:cubicBezTo>
                  <a:cubicBezTo>
                    <a:pt x="92" y="134"/>
                    <a:pt x="99" y="131"/>
                    <a:pt x="105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97" y="131"/>
                    <a:pt x="89" y="133"/>
                    <a:pt x="82" y="133"/>
                  </a:cubicBezTo>
                  <a:cubicBezTo>
                    <a:pt x="79" y="133"/>
                    <a:pt x="77" y="133"/>
                    <a:pt x="75" y="133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5" y="131"/>
                    <a:pt x="76" y="130"/>
                    <a:pt x="76" y="129"/>
                  </a:cubicBezTo>
                  <a:cubicBezTo>
                    <a:pt x="77" y="129"/>
                    <a:pt x="77" y="128"/>
                    <a:pt x="77" y="128"/>
                  </a:cubicBezTo>
                  <a:cubicBezTo>
                    <a:pt x="76" y="129"/>
                    <a:pt x="74" y="130"/>
                    <a:pt x="72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8" y="130"/>
                    <a:pt x="67" y="129"/>
                    <a:pt x="66" y="128"/>
                  </a:cubicBezTo>
                  <a:cubicBezTo>
                    <a:pt x="65" y="128"/>
                    <a:pt x="64" y="127"/>
                    <a:pt x="63" y="127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6" y="117"/>
                    <a:pt x="68" y="115"/>
                    <a:pt x="68" y="114"/>
                  </a:cubicBezTo>
                  <a:cubicBezTo>
                    <a:pt x="68" y="114"/>
                    <a:pt x="68" y="114"/>
                    <a:pt x="66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0"/>
                    <a:pt x="69" y="109"/>
                    <a:pt x="71" y="109"/>
                  </a:cubicBezTo>
                  <a:cubicBezTo>
                    <a:pt x="67" y="110"/>
                    <a:pt x="64" y="113"/>
                    <a:pt x="62" y="117"/>
                  </a:cubicBezTo>
                  <a:cubicBezTo>
                    <a:pt x="59" y="122"/>
                    <a:pt x="59" y="128"/>
                    <a:pt x="63" y="133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59" y="135"/>
                    <a:pt x="56" y="136"/>
                    <a:pt x="54" y="136"/>
                  </a:cubicBezTo>
                  <a:cubicBezTo>
                    <a:pt x="54" y="137"/>
                    <a:pt x="54" y="137"/>
                    <a:pt x="54" y="137"/>
                  </a:cubicBezTo>
                  <a:cubicBezTo>
                    <a:pt x="49" y="139"/>
                    <a:pt x="44" y="140"/>
                    <a:pt x="39" y="140"/>
                  </a:cubicBezTo>
                  <a:cubicBezTo>
                    <a:pt x="29" y="140"/>
                    <a:pt x="19" y="135"/>
                    <a:pt x="13" y="127"/>
                  </a:cubicBezTo>
                  <a:cubicBezTo>
                    <a:pt x="5" y="116"/>
                    <a:pt x="2" y="103"/>
                    <a:pt x="6" y="89"/>
                  </a:cubicBezTo>
                  <a:lnTo>
                    <a:pt x="7" y="86"/>
                  </a:lnTo>
                  <a:close/>
                  <a:moveTo>
                    <a:pt x="7" y="93"/>
                  </a:moveTo>
                  <a:cubicBezTo>
                    <a:pt x="4" y="105"/>
                    <a:pt x="7" y="117"/>
                    <a:pt x="14" y="126"/>
                  </a:cubicBezTo>
                  <a:cubicBezTo>
                    <a:pt x="21" y="135"/>
                    <a:pt x="3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16" y="139"/>
                    <a:pt x="10" y="113"/>
                    <a:pt x="7" y="93"/>
                  </a:cubicBezTo>
                  <a:close/>
                  <a:moveTo>
                    <a:pt x="108" y="133"/>
                  </a:moveTo>
                  <a:cubicBezTo>
                    <a:pt x="106" y="133"/>
                    <a:pt x="104" y="134"/>
                    <a:pt x="102" y="135"/>
                  </a:cubicBezTo>
                  <a:cubicBezTo>
                    <a:pt x="99" y="136"/>
                    <a:pt x="95" y="137"/>
                    <a:pt x="92" y="138"/>
                  </a:cubicBezTo>
                  <a:cubicBezTo>
                    <a:pt x="99" y="138"/>
                    <a:pt x="104" y="136"/>
                    <a:pt x="108" y="133"/>
                  </a:cubicBezTo>
                  <a:close/>
                  <a:moveTo>
                    <a:pt x="7" y="86"/>
                  </a:moveTo>
                  <a:cubicBezTo>
                    <a:pt x="7" y="89"/>
                    <a:pt x="7" y="89"/>
                    <a:pt x="7" y="89"/>
                  </a:cubicBezTo>
                  <a:cubicBezTo>
                    <a:pt x="12" y="114"/>
                    <a:pt x="17" y="137"/>
                    <a:pt x="41" y="137"/>
                  </a:cubicBezTo>
                  <a:cubicBezTo>
                    <a:pt x="43" y="137"/>
                    <a:pt x="45" y="137"/>
                    <a:pt x="48" y="137"/>
                  </a:cubicBezTo>
                  <a:cubicBezTo>
                    <a:pt x="32" y="137"/>
                    <a:pt x="19" y="128"/>
                    <a:pt x="13" y="113"/>
                  </a:cubicBezTo>
                  <a:cubicBezTo>
                    <a:pt x="7" y="96"/>
                    <a:pt x="12" y="77"/>
                    <a:pt x="23" y="67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3"/>
                    <a:pt x="27" y="62"/>
                    <a:pt x="27" y="62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1" y="63"/>
                    <a:pt x="32" y="64"/>
                  </a:cubicBezTo>
                  <a:cubicBezTo>
                    <a:pt x="33" y="68"/>
                    <a:pt x="30" y="73"/>
                    <a:pt x="29" y="75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7" y="75"/>
                    <a:pt x="26" y="74"/>
                    <a:pt x="26" y="72"/>
                  </a:cubicBezTo>
                  <a:cubicBezTo>
                    <a:pt x="25" y="70"/>
                    <a:pt x="26" y="68"/>
                    <a:pt x="26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2" y="71"/>
                    <a:pt x="22" y="73"/>
                    <a:pt x="23" y="75"/>
                  </a:cubicBezTo>
                  <a:cubicBezTo>
                    <a:pt x="24" y="78"/>
                    <a:pt x="28" y="80"/>
                    <a:pt x="33" y="80"/>
                  </a:cubicBezTo>
                  <a:cubicBezTo>
                    <a:pt x="36" y="77"/>
                    <a:pt x="41" y="71"/>
                    <a:pt x="39" y="64"/>
                  </a:cubicBezTo>
                  <a:cubicBezTo>
                    <a:pt x="38" y="63"/>
                    <a:pt x="37" y="62"/>
                    <a:pt x="35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8" y="64"/>
                    <a:pt x="39" y="69"/>
                    <a:pt x="38" y="73"/>
                  </a:cubicBezTo>
                  <a:cubicBezTo>
                    <a:pt x="36" y="77"/>
                    <a:pt x="34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29" y="7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30" y="75"/>
                    <a:pt x="31" y="74"/>
                  </a:cubicBezTo>
                  <a:cubicBezTo>
                    <a:pt x="33" y="71"/>
                    <a:pt x="35" y="68"/>
                    <a:pt x="34" y="6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1"/>
                    <a:pt x="31" y="60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8" y="39"/>
                    <a:pt x="34" y="10"/>
                    <a:pt x="18" y="2"/>
                  </a:cubicBezTo>
                  <a:cubicBezTo>
                    <a:pt x="18" y="5"/>
                    <a:pt x="20" y="8"/>
                    <a:pt x="23" y="11"/>
                  </a:cubicBezTo>
                  <a:cubicBezTo>
                    <a:pt x="26" y="14"/>
                    <a:pt x="29" y="18"/>
                    <a:pt x="30" y="24"/>
                  </a:cubicBezTo>
                  <a:cubicBezTo>
                    <a:pt x="30" y="26"/>
                    <a:pt x="30" y="28"/>
                    <a:pt x="30" y="30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5" y="38"/>
                    <a:pt x="33" y="44"/>
                    <a:pt x="31" y="49"/>
                  </a:cubicBezTo>
                  <a:cubicBezTo>
                    <a:pt x="30" y="52"/>
                    <a:pt x="29" y="55"/>
                    <a:pt x="29" y="58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3"/>
                    <a:pt x="26" y="49"/>
                    <a:pt x="28" y="44"/>
                  </a:cubicBezTo>
                  <a:cubicBezTo>
                    <a:pt x="29" y="40"/>
                    <a:pt x="31" y="36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5"/>
                    <a:pt x="29" y="38"/>
                    <a:pt x="28" y="42"/>
                  </a:cubicBezTo>
                  <a:cubicBezTo>
                    <a:pt x="26" y="47"/>
                    <a:pt x="24" y="53"/>
                    <a:pt x="24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3" y="61"/>
                    <a:pt x="22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0" y="61"/>
                    <a:pt x="20" y="61"/>
                    <a:pt x="19" y="62"/>
                  </a:cubicBezTo>
                  <a:cubicBezTo>
                    <a:pt x="18" y="69"/>
                    <a:pt x="14" y="74"/>
                    <a:pt x="11" y="79"/>
                  </a:cubicBezTo>
                  <a:cubicBezTo>
                    <a:pt x="10" y="82"/>
                    <a:pt x="8" y="84"/>
                    <a:pt x="7" y="86"/>
                  </a:cubicBezTo>
                  <a:close/>
                  <a:moveTo>
                    <a:pt x="85" y="136"/>
                  </a:moveTo>
                  <a:cubicBezTo>
                    <a:pt x="86" y="136"/>
                    <a:pt x="87" y="137"/>
                    <a:pt x="89" y="137"/>
                  </a:cubicBezTo>
                  <a:cubicBezTo>
                    <a:pt x="93" y="137"/>
                    <a:pt x="97" y="135"/>
                    <a:pt x="101" y="133"/>
                  </a:cubicBezTo>
                  <a:cubicBezTo>
                    <a:pt x="105" y="132"/>
                    <a:pt x="108" y="131"/>
                    <a:pt x="110" y="131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3" y="129"/>
                    <a:pt x="116" y="127"/>
                    <a:pt x="118" y="126"/>
                  </a:cubicBezTo>
                  <a:cubicBezTo>
                    <a:pt x="120" y="125"/>
                    <a:pt x="122" y="125"/>
                    <a:pt x="123" y="124"/>
                  </a:cubicBezTo>
                  <a:cubicBezTo>
                    <a:pt x="122" y="124"/>
                    <a:pt x="122" y="123"/>
                    <a:pt x="121" y="123"/>
                  </a:cubicBezTo>
                  <a:cubicBezTo>
                    <a:pt x="117" y="123"/>
                    <a:pt x="111" y="126"/>
                    <a:pt x="106" y="129"/>
                  </a:cubicBezTo>
                  <a:cubicBezTo>
                    <a:pt x="99" y="132"/>
                    <a:pt x="92" y="136"/>
                    <a:pt x="85" y="136"/>
                  </a:cubicBezTo>
                  <a:close/>
                  <a:moveTo>
                    <a:pt x="64" y="126"/>
                  </a:moveTo>
                  <a:cubicBezTo>
                    <a:pt x="65" y="126"/>
                    <a:pt x="66" y="126"/>
                    <a:pt x="67" y="127"/>
                  </a:cubicBezTo>
                  <a:cubicBezTo>
                    <a:pt x="68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0" y="128"/>
                    <a:pt x="71" y="128"/>
                    <a:pt x="71" y="127"/>
                  </a:cubicBezTo>
                  <a:cubicBezTo>
                    <a:pt x="72" y="125"/>
                    <a:pt x="75" y="121"/>
                    <a:pt x="74" y="118"/>
                  </a:cubicBezTo>
                  <a:cubicBezTo>
                    <a:pt x="74" y="117"/>
                    <a:pt x="73" y="116"/>
                    <a:pt x="72" y="115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6"/>
                    <a:pt x="67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lnTo>
                    <a:pt x="64" y="126"/>
                  </a:lnTo>
                  <a:close/>
                  <a:moveTo>
                    <a:pt x="75" y="116"/>
                  </a:moveTo>
                  <a:cubicBezTo>
                    <a:pt x="75" y="117"/>
                    <a:pt x="75" y="117"/>
                    <a:pt x="75" y="118"/>
                  </a:cubicBezTo>
                  <a:cubicBezTo>
                    <a:pt x="76" y="121"/>
                    <a:pt x="74" y="125"/>
                    <a:pt x="72" y="128"/>
                  </a:cubicBezTo>
                  <a:cubicBezTo>
                    <a:pt x="75" y="126"/>
                    <a:pt x="77" y="121"/>
                    <a:pt x="77" y="118"/>
                  </a:cubicBezTo>
                  <a:cubicBezTo>
                    <a:pt x="76" y="118"/>
                    <a:pt x="76" y="117"/>
                    <a:pt x="75" y="116"/>
                  </a:cubicBezTo>
                  <a:close/>
                  <a:moveTo>
                    <a:pt x="70" y="114"/>
                  </a:moveTo>
                  <a:cubicBezTo>
                    <a:pt x="72" y="114"/>
                    <a:pt x="72" y="114"/>
                    <a:pt x="72" y="114"/>
                  </a:cubicBezTo>
                  <a:cubicBezTo>
                    <a:pt x="76" y="115"/>
                    <a:pt x="78" y="117"/>
                    <a:pt x="78" y="118"/>
                  </a:cubicBezTo>
                  <a:cubicBezTo>
                    <a:pt x="79" y="121"/>
                    <a:pt x="77" y="125"/>
                    <a:pt x="74" y="128"/>
                  </a:cubicBezTo>
                  <a:cubicBezTo>
                    <a:pt x="79" y="126"/>
                    <a:pt x="79" y="122"/>
                    <a:pt x="79" y="120"/>
                  </a:cubicBezTo>
                  <a:cubicBezTo>
                    <a:pt x="79" y="116"/>
                    <a:pt x="76" y="110"/>
                    <a:pt x="72" y="110"/>
                  </a:cubicBezTo>
                  <a:cubicBezTo>
                    <a:pt x="71" y="110"/>
                    <a:pt x="69" y="111"/>
                    <a:pt x="68" y="113"/>
                  </a:cubicBezTo>
                  <a:cubicBezTo>
                    <a:pt x="69" y="113"/>
                    <a:pt x="69" y="113"/>
                    <a:pt x="70" y="114"/>
                  </a:cubicBezTo>
                  <a:close/>
                  <a:moveTo>
                    <a:pt x="122" y="122"/>
                  </a:moveTo>
                  <a:cubicBezTo>
                    <a:pt x="123" y="122"/>
                    <a:pt x="124" y="122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4"/>
                    <a:pt x="124" y="125"/>
                    <a:pt x="123" y="125"/>
                  </a:cubicBezTo>
                  <a:cubicBezTo>
                    <a:pt x="127" y="124"/>
                    <a:pt x="131" y="123"/>
                    <a:pt x="136" y="123"/>
                  </a:cubicBezTo>
                  <a:cubicBezTo>
                    <a:pt x="139" y="123"/>
                    <a:pt x="141" y="123"/>
                    <a:pt x="143" y="124"/>
                  </a:cubicBezTo>
                  <a:cubicBezTo>
                    <a:pt x="140" y="122"/>
                    <a:pt x="136" y="121"/>
                    <a:pt x="131" y="121"/>
                  </a:cubicBezTo>
                  <a:cubicBezTo>
                    <a:pt x="128" y="121"/>
                    <a:pt x="125" y="121"/>
                    <a:pt x="122" y="122"/>
                  </a:cubicBezTo>
                  <a:close/>
                  <a:moveTo>
                    <a:pt x="72" y="109"/>
                  </a:moveTo>
                  <a:cubicBezTo>
                    <a:pt x="77" y="109"/>
                    <a:pt x="81" y="115"/>
                    <a:pt x="81" y="120"/>
                  </a:cubicBezTo>
                  <a:cubicBezTo>
                    <a:pt x="81" y="121"/>
                    <a:pt x="81" y="122"/>
                    <a:pt x="81" y="123"/>
                  </a:cubicBezTo>
                  <a:cubicBezTo>
                    <a:pt x="82" y="121"/>
                    <a:pt x="82" y="118"/>
                    <a:pt x="81" y="114"/>
                  </a:cubicBezTo>
                  <a:cubicBezTo>
                    <a:pt x="79" y="110"/>
                    <a:pt x="75" y="108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lose/>
                  <a:moveTo>
                    <a:pt x="36" y="65"/>
                  </a:moveTo>
                  <a:cubicBezTo>
                    <a:pt x="36" y="69"/>
                    <a:pt x="34" y="72"/>
                    <a:pt x="32" y="74"/>
                  </a:cubicBezTo>
                  <a:cubicBezTo>
                    <a:pt x="32" y="75"/>
                    <a:pt x="31" y="76"/>
                    <a:pt x="31" y="77"/>
                  </a:cubicBezTo>
                  <a:cubicBezTo>
                    <a:pt x="34" y="77"/>
                    <a:pt x="36" y="74"/>
                    <a:pt x="36" y="73"/>
                  </a:cubicBezTo>
                  <a:cubicBezTo>
                    <a:pt x="37" y="70"/>
                    <a:pt x="37" y="67"/>
                    <a:pt x="36" y="65"/>
                  </a:cubicBezTo>
                  <a:close/>
                  <a:moveTo>
                    <a:pt x="28" y="63"/>
                  </a:moveTo>
                  <a:cubicBezTo>
                    <a:pt x="27" y="65"/>
                    <a:pt x="27" y="69"/>
                    <a:pt x="27" y="72"/>
                  </a:cubicBezTo>
                  <a:cubicBezTo>
                    <a:pt x="27" y="73"/>
                    <a:pt x="28" y="73"/>
                    <a:pt x="28" y="74"/>
                  </a:cubicBezTo>
                  <a:cubicBezTo>
                    <a:pt x="30" y="71"/>
                    <a:pt x="32" y="67"/>
                    <a:pt x="31" y="65"/>
                  </a:cubicBezTo>
                  <a:cubicBezTo>
                    <a:pt x="30" y="64"/>
                    <a:pt x="30" y="63"/>
                    <a:pt x="28" y="63"/>
                  </a:cubicBezTo>
                  <a:close/>
                  <a:moveTo>
                    <a:pt x="32" y="36"/>
                  </a:moveTo>
                  <a:cubicBezTo>
                    <a:pt x="31" y="39"/>
                    <a:pt x="30" y="42"/>
                    <a:pt x="29" y="44"/>
                  </a:cubicBezTo>
                  <a:cubicBezTo>
                    <a:pt x="28" y="48"/>
                    <a:pt x="27" y="51"/>
                    <a:pt x="28" y="55"/>
                  </a:cubicBezTo>
                  <a:cubicBezTo>
                    <a:pt x="28" y="53"/>
                    <a:pt x="29" y="51"/>
                    <a:pt x="29" y="49"/>
                  </a:cubicBezTo>
                  <a:cubicBezTo>
                    <a:pt x="31" y="45"/>
                    <a:pt x="32" y="41"/>
                    <a:pt x="32" y="36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" name="Freeform 47"/>
            <p:cNvSpPr>
              <a:spLocks noEditPoints="1"/>
            </p:cNvSpPr>
            <p:nvPr/>
          </p:nvSpPr>
          <p:spPr bwMode="auto">
            <a:xfrm rot="16200000" flipV="1">
              <a:off x="11076843" y="5321082"/>
              <a:ext cx="508476" cy="519485"/>
            </a:xfrm>
            <a:custGeom>
              <a:avLst/>
              <a:gdLst>
                <a:gd name="T0" fmla="*/ 50 w 161"/>
                <a:gd name="T1" fmla="*/ 8 h 146"/>
                <a:gd name="T2" fmla="*/ 60 w 161"/>
                <a:gd name="T3" fmla="*/ 25 h 146"/>
                <a:gd name="T4" fmla="*/ 54 w 161"/>
                <a:gd name="T5" fmla="*/ 17 h 146"/>
                <a:gd name="T6" fmla="*/ 63 w 161"/>
                <a:gd name="T7" fmla="*/ 34 h 146"/>
                <a:gd name="T8" fmla="*/ 49 w 161"/>
                <a:gd name="T9" fmla="*/ 37 h 146"/>
                <a:gd name="T10" fmla="*/ 41 w 161"/>
                <a:gd name="T11" fmla="*/ 13 h 146"/>
                <a:gd name="T12" fmla="*/ 16 w 161"/>
                <a:gd name="T13" fmla="*/ 62 h 146"/>
                <a:gd name="T14" fmla="*/ 34 w 161"/>
                <a:gd name="T15" fmla="*/ 92 h 146"/>
                <a:gd name="T16" fmla="*/ 27 w 161"/>
                <a:gd name="T17" fmla="*/ 146 h 146"/>
                <a:gd name="T18" fmla="*/ 33 w 161"/>
                <a:gd name="T19" fmla="*/ 104 h 146"/>
                <a:gd name="T20" fmla="*/ 26 w 161"/>
                <a:gd name="T21" fmla="*/ 102 h 146"/>
                <a:gd name="T22" fmla="*/ 30 w 161"/>
                <a:gd name="T23" fmla="*/ 101 h 146"/>
                <a:gd name="T24" fmla="*/ 4 w 161"/>
                <a:gd name="T25" fmla="*/ 60 h 146"/>
                <a:gd name="T26" fmla="*/ 41 w 161"/>
                <a:gd name="T27" fmla="*/ 10 h 146"/>
                <a:gd name="T28" fmla="*/ 51 w 161"/>
                <a:gd name="T29" fmla="*/ 4 h 146"/>
                <a:gd name="T30" fmla="*/ 145 w 161"/>
                <a:gd name="T31" fmla="*/ 13 h 146"/>
                <a:gd name="T32" fmla="*/ 142 w 161"/>
                <a:gd name="T33" fmla="*/ 0 h 146"/>
                <a:gd name="T34" fmla="*/ 141 w 161"/>
                <a:gd name="T35" fmla="*/ 33 h 146"/>
                <a:gd name="T36" fmla="*/ 50 w 161"/>
                <a:gd name="T37" fmla="*/ 8 h 146"/>
                <a:gd name="T38" fmla="*/ 137 w 161"/>
                <a:gd name="T39" fmla="*/ 31 h 146"/>
                <a:gd name="T40" fmla="*/ 148 w 161"/>
                <a:gd name="T41" fmla="*/ 16 h 146"/>
                <a:gd name="T42" fmla="*/ 70 w 161"/>
                <a:gd name="T43" fmla="*/ 8 h 146"/>
                <a:gd name="T44" fmla="*/ 137 w 161"/>
                <a:gd name="T45" fmla="*/ 31 h 146"/>
                <a:gd name="T46" fmla="*/ 26 w 161"/>
                <a:gd name="T47" fmla="*/ 84 h 146"/>
                <a:gd name="T48" fmla="*/ 22 w 161"/>
                <a:gd name="T49" fmla="*/ 16 h 146"/>
                <a:gd name="T50" fmla="*/ 26 w 161"/>
                <a:gd name="T51" fmla="*/ 84 h 146"/>
                <a:gd name="T52" fmla="*/ 57 w 161"/>
                <a:gd name="T53" fmla="*/ 28 h 146"/>
                <a:gd name="T54" fmla="*/ 46 w 161"/>
                <a:gd name="T55" fmla="*/ 16 h 146"/>
                <a:gd name="T56" fmla="*/ 57 w 161"/>
                <a:gd name="T57" fmla="*/ 28 h 146"/>
                <a:gd name="T58" fmla="*/ 57 w 161"/>
                <a:gd name="T59" fmla="*/ 31 h 146"/>
                <a:gd name="T60" fmla="*/ 46 w 161"/>
                <a:gd name="T61" fmla="*/ 28 h 146"/>
                <a:gd name="T62" fmla="*/ 57 w 161"/>
                <a:gd name="T63" fmla="*/ 3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1" h="146">
                  <a:moveTo>
                    <a:pt x="50" y="8"/>
                  </a:moveTo>
                  <a:cubicBezTo>
                    <a:pt x="55" y="14"/>
                    <a:pt x="53" y="20"/>
                    <a:pt x="60" y="25"/>
                  </a:cubicBezTo>
                  <a:cubicBezTo>
                    <a:pt x="62" y="23"/>
                    <a:pt x="58" y="18"/>
                    <a:pt x="54" y="17"/>
                  </a:cubicBezTo>
                  <a:cubicBezTo>
                    <a:pt x="64" y="13"/>
                    <a:pt x="65" y="25"/>
                    <a:pt x="63" y="34"/>
                  </a:cubicBezTo>
                  <a:cubicBezTo>
                    <a:pt x="59" y="36"/>
                    <a:pt x="55" y="37"/>
                    <a:pt x="49" y="37"/>
                  </a:cubicBezTo>
                  <a:cubicBezTo>
                    <a:pt x="43" y="31"/>
                    <a:pt x="43" y="19"/>
                    <a:pt x="41" y="13"/>
                  </a:cubicBezTo>
                  <a:cubicBezTo>
                    <a:pt x="14" y="14"/>
                    <a:pt x="9" y="41"/>
                    <a:pt x="16" y="62"/>
                  </a:cubicBezTo>
                  <a:cubicBezTo>
                    <a:pt x="19" y="72"/>
                    <a:pt x="30" y="81"/>
                    <a:pt x="34" y="92"/>
                  </a:cubicBezTo>
                  <a:cubicBezTo>
                    <a:pt x="41" y="111"/>
                    <a:pt x="38" y="129"/>
                    <a:pt x="27" y="146"/>
                  </a:cubicBezTo>
                  <a:cubicBezTo>
                    <a:pt x="28" y="137"/>
                    <a:pt x="39" y="121"/>
                    <a:pt x="33" y="104"/>
                  </a:cubicBezTo>
                  <a:cubicBezTo>
                    <a:pt x="31" y="102"/>
                    <a:pt x="29" y="102"/>
                    <a:pt x="26" y="102"/>
                  </a:cubicBezTo>
                  <a:cubicBezTo>
                    <a:pt x="26" y="100"/>
                    <a:pt x="28" y="101"/>
                    <a:pt x="30" y="101"/>
                  </a:cubicBezTo>
                  <a:cubicBezTo>
                    <a:pt x="28" y="89"/>
                    <a:pt x="7" y="79"/>
                    <a:pt x="4" y="60"/>
                  </a:cubicBezTo>
                  <a:cubicBezTo>
                    <a:pt x="1" y="34"/>
                    <a:pt x="12" y="6"/>
                    <a:pt x="41" y="10"/>
                  </a:cubicBezTo>
                  <a:cubicBezTo>
                    <a:pt x="45" y="9"/>
                    <a:pt x="47" y="5"/>
                    <a:pt x="51" y="4"/>
                  </a:cubicBezTo>
                  <a:cubicBezTo>
                    <a:pt x="86" y="1"/>
                    <a:pt x="128" y="46"/>
                    <a:pt x="145" y="13"/>
                  </a:cubicBezTo>
                  <a:cubicBezTo>
                    <a:pt x="146" y="6"/>
                    <a:pt x="144" y="3"/>
                    <a:pt x="142" y="0"/>
                  </a:cubicBezTo>
                  <a:cubicBezTo>
                    <a:pt x="161" y="2"/>
                    <a:pt x="149" y="29"/>
                    <a:pt x="141" y="33"/>
                  </a:cubicBezTo>
                  <a:cubicBezTo>
                    <a:pt x="111" y="47"/>
                    <a:pt x="71" y="4"/>
                    <a:pt x="50" y="8"/>
                  </a:cubicBezTo>
                  <a:close/>
                  <a:moveTo>
                    <a:pt x="137" y="31"/>
                  </a:moveTo>
                  <a:cubicBezTo>
                    <a:pt x="142" y="29"/>
                    <a:pt x="151" y="17"/>
                    <a:pt x="148" y="16"/>
                  </a:cubicBezTo>
                  <a:cubicBezTo>
                    <a:pt x="130" y="43"/>
                    <a:pt x="93" y="14"/>
                    <a:pt x="70" y="8"/>
                  </a:cubicBezTo>
                  <a:cubicBezTo>
                    <a:pt x="87" y="21"/>
                    <a:pt x="105" y="33"/>
                    <a:pt x="137" y="31"/>
                  </a:cubicBezTo>
                  <a:close/>
                  <a:moveTo>
                    <a:pt x="26" y="84"/>
                  </a:moveTo>
                  <a:cubicBezTo>
                    <a:pt x="10" y="71"/>
                    <a:pt x="7" y="27"/>
                    <a:pt x="22" y="16"/>
                  </a:cubicBezTo>
                  <a:cubicBezTo>
                    <a:pt x="0" y="29"/>
                    <a:pt x="5" y="78"/>
                    <a:pt x="26" y="84"/>
                  </a:cubicBezTo>
                  <a:close/>
                  <a:moveTo>
                    <a:pt x="57" y="28"/>
                  </a:moveTo>
                  <a:cubicBezTo>
                    <a:pt x="55" y="22"/>
                    <a:pt x="53" y="16"/>
                    <a:pt x="46" y="16"/>
                  </a:cubicBezTo>
                  <a:cubicBezTo>
                    <a:pt x="46" y="23"/>
                    <a:pt x="50" y="27"/>
                    <a:pt x="57" y="28"/>
                  </a:cubicBezTo>
                  <a:close/>
                  <a:moveTo>
                    <a:pt x="57" y="31"/>
                  </a:moveTo>
                  <a:cubicBezTo>
                    <a:pt x="51" y="33"/>
                    <a:pt x="49" y="24"/>
                    <a:pt x="46" y="28"/>
                  </a:cubicBezTo>
                  <a:cubicBezTo>
                    <a:pt x="47" y="31"/>
                    <a:pt x="56" y="40"/>
                    <a:pt x="57" y="31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" name="Freeform 48"/>
            <p:cNvSpPr>
              <a:spLocks noEditPoints="1"/>
            </p:cNvSpPr>
            <p:nvPr/>
          </p:nvSpPr>
          <p:spPr bwMode="auto">
            <a:xfrm rot="16200000" flipV="1">
              <a:off x="11093207" y="5321324"/>
              <a:ext cx="470728" cy="534543"/>
            </a:xfrm>
            <a:custGeom>
              <a:avLst/>
              <a:gdLst>
                <a:gd name="T0" fmla="*/ 81 w 150"/>
                <a:gd name="T1" fmla="*/ 22 h 150"/>
                <a:gd name="T2" fmla="*/ 52 w 150"/>
                <a:gd name="T3" fmla="*/ 17 h 150"/>
                <a:gd name="T4" fmla="*/ 60 w 150"/>
                <a:gd name="T5" fmla="*/ 35 h 150"/>
                <a:gd name="T6" fmla="*/ 45 w 150"/>
                <a:gd name="T7" fmla="*/ 39 h 150"/>
                <a:gd name="T8" fmla="*/ 39 w 150"/>
                <a:gd name="T9" fmla="*/ 20 h 150"/>
                <a:gd name="T10" fmla="*/ 14 w 150"/>
                <a:gd name="T11" fmla="*/ 63 h 150"/>
                <a:gd name="T12" fmla="*/ 25 w 150"/>
                <a:gd name="T13" fmla="*/ 148 h 150"/>
                <a:gd name="T14" fmla="*/ 26 w 150"/>
                <a:gd name="T15" fmla="*/ 137 h 150"/>
                <a:gd name="T16" fmla="*/ 23 w 150"/>
                <a:gd name="T17" fmla="*/ 104 h 150"/>
                <a:gd name="T18" fmla="*/ 26 w 150"/>
                <a:gd name="T19" fmla="*/ 101 h 150"/>
                <a:gd name="T20" fmla="*/ 1 w 150"/>
                <a:gd name="T21" fmla="*/ 61 h 150"/>
                <a:gd name="T22" fmla="*/ 38 w 150"/>
                <a:gd name="T23" fmla="*/ 10 h 150"/>
                <a:gd name="T24" fmla="*/ 91 w 150"/>
                <a:gd name="T25" fmla="*/ 16 h 150"/>
                <a:gd name="T26" fmla="*/ 139 w 150"/>
                <a:gd name="T27" fmla="*/ 2 h 150"/>
                <a:gd name="T28" fmla="*/ 150 w 150"/>
                <a:gd name="T29" fmla="*/ 12 h 150"/>
                <a:gd name="T30" fmla="*/ 82 w 150"/>
                <a:gd name="T31" fmla="*/ 20 h 150"/>
                <a:gd name="T32" fmla="*/ 141 w 150"/>
                <a:gd name="T33" fmla="*/ 2 h 150"/>
                <a:gd name="T34" fmla="*/ 143 w 150"/>
                <a:gd name="T35" fmla="*/ 14 h 150"/>
                <a:gd name="T36" fmla="*/ 44 w 150"/>
                <a:gd name="T37" fmla="*/ 9 h 150"/>
                <a:gd name="T38" fmla="*/ 38 w 150"/>
                <a:gd name="T39" fmla="*/ 12 h 150"/>
                <a:gd name="T40" fmla="*/ 2 w 150"/>
                <a:gd name="T41" fmla="*/ 60 h 150"/>
                <a:gd name="T42" fmla="*/ 28 w 150"/>
                <a:gd name="T43" fmla="*/ 102 h 150"/>
                <a:gd name="T44" fmla="*/ 30 w 150"/>
                <a:gd name="T45" fmla="*/ 104 h 150"/>
                <a:gd name="T46" fmla="*/ 32 w 150"/>
                <a:gd name="T47" fmla="*/ 116 h 150"/>
                <a:gd name="T48" fmla="*/ 31 w 150"/>
                <a:gd name="T49" fmla="*/ 93 h 150"/>
                <a:gd name="T50" fmla="*/ 11 w 150"/>
                <a:gd name="T51" fmla="*/ 61 h 150"/>
                <a:gd name="T52" fmla="*/ 23 w 150"/>
                <a:gd name="T53" fmla="*/ 85 h 150"/>
                <a:gd name="T54" fmla="*/ 19 w 150"/>
                <a:gd name="T55" fmla="*/ 17 h 150"/>
                <a:gd name="T56" fmla="*/ 39 w 150"/>
                <a:gd name="T57" fmla="*/ 13 h 150"/>
                <a:gd name="T58" fmla="*/ 42 w 150"/>
                <a:gd name="T59" fmla="*/ 29 h 150"/>
                <a:gd name="T60" fmla="*/ 48 w 150"/>
                <a:gd name="T61" fmla="*/ 29 h 150"/>
                <a:gd name="T62" fmla="*/ 55 w 150"/>
                <a:gd name="T63" fmla="*/ 32 h 150"/>
                <a:gd name="T64" fmla="*/ 42 w 150"/>
                <a:gd name="T65" fmla="*/ 30 h 150"/>
                <a:gd name="T66" fmla="*/ 60 w 150"/>
                <a:gd name="T67" fmla="*/ 27 h 150"/>
                <a:gd name="T68" fmla="*/ 58 w 150"/>
                <a:gd name="T69" fmla="*/ 25 h 150"/>
                <a:gd name="T70" fmla="*/ 56 w 150"/>
                <a:gd name="T71" fmla="*/ 27 h 150"/>
                <a:gd name="T72" fmla="*/ 50 w 150"/>
                <a:gd name="T73" fmla="*/ 18 h 150"/>
                <a:gd name="T74" fmla="*/ 45 w 150"/>
                <a:gd name="T75" fmla="*/ 9 h 150"/>
                <a:gd name="T76" fmla="*/ 57 w 150"/>
                <a:gd name="T77" fmla="*/ 25 h 150"/>
                <a:gd name="T78" fmla="*/ 53 w 150"/>
                <a:gd name="T79" fmla="*/ 33 h 150"/>
                <a:gd name="T80" fmla="*/ 44 w 150"/>
                <a:gd name="T81" fmla="*/ 29 h 150"/>
                <a:gd name="T82" fmla="*/ 8 w 150"/>
                <a:gd name="T83" fmla="*/ 46 h 150"/>
                <a:gd name="T84" fmla="*/ 146 w 150"/>
                <a:gd name="T85" fmla="*/ 18 h 150"/>
                <a:gd name="T86" fmla="*/ 134 w 150"/>
                <a:gd name="T87" fmla="*/ 33 h 150"/>
                <a:gd name="T88" fmla="*/ 67 w 150"/>
                <a:gd name="T89" fmla="*/ 9 h 150"/>
                <a:gd name="T90" fmla="*/ 145 w 150"/>
                <a:gd name="T91" fmla="*/ 16 h 150"/>
                <a:gd name="T92" fmla="*/ 133 w 150"/>
                <a:gd name="T93" fmla="*/ 31 h 150"/>
                <a:gd name="T94" fmla="*/ 71 w 150"/>
                <a:gd name="T95" fmla="*/ 11 h 150"/>
                <a:gd name="T96" fmla="*/ 54 w 150"/>
                <a:gd name="T97" fmla="*/ 30 h 150"/>
                <a:gd name="T98" fmla="*/ 43 w 150"/>
                <a:gd name="T99" fmla="*/ 16 h 150"/>
                <a:gd name="T100" fmla="*/ 43 w 150"/>
                <a:gd name="T101" fmla="*/ 1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0" h="150">
                  <a:moveTo>
                    <a:pt x="150" y="12"/>
                  </a:moveTo>
                  <a:cubicBezTo>
                    <a:pt x="150" y="20"/>
                    <a:pt x="143" y="32"/>
                    <a:pt x="138" y="34"/>
                  </a:cubicBezTo>
                  <a:cubicBezTo>
                    <a:pt x="120" y="43"/>
                    <a:pt x="99" y="32"/>
                    <a:pt x="81" y="22"/>
                  </a:cubicBezTo>
                  <a:cubicBezTo>
                    <a:pt x="69" y="15"/>
                    <a:pt x="57" y="9"/>
                    <a:pt x="48" y="10"/>
                  </a:cubicBezTo>
                  <a:cubicBezTo>
                    <a:pt x="50" y="12"/>
                    <a:pt x="51" y="15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4" y="16"/>
                    <a:pt x="56" y="16"/>
                    <a:pt x="58" y="17"/>
                  </a:cubicBezTo>
                  <a:cubicBezTo>
                    <a:pt x="61" y="19"/>
                    <a:pt x="61" y="24"/>
                    <a:pt x="61" y="27"/>
                  </a:cubicBezTo>
                  <a:cubicBezTo>
                    <a:pt x="61" y="30"/>
                    <a:pt x="61" y="33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38"/>
                    <a:pt x="52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1" y="34"/>
                    <a:pt x="40" y="26"/>
                    <a:pt x="39" y="20"/>
                  </a:cubicBezTo>
                  <a:cubicBezTo>
                    <a:pt x="39" y="18"/>
                    <a:pt x="38" y="16"/>
                    <a:pt x="38" y="14"/>
                  </a:cubicBezTo>
                  <a:cubicBezTo>
                    <a:pt x="21" y="15"/>
                    <a:pt x="11" y="27"/>
                    <a:pt x="11" y="47"/>
                  </a:cubicBezTo>
                  <a:cubicBezTo>
                    <a:pt x="11" y="52"/>
                    <a:pt x="12" y="58"/>
                    <a:pt x="14" y="63"/>
                  </a:cubicBezTo>
                  <a:cubicBezTo>
                    <a:pt x="15" y="68"/>
                    <a:pt x="18" y="72"/>
                    <a:pt x="22" y="77"/>
                  </a:cubicBezTo>
                  <a:cubicBezTo>
                    <a:pt x="26" y="82"/>
                    <a:pt x="30" y="87"/>
                    <a:pt x="32" y="93"/>
                  </a:cubicBezTo>
                  <a:cubicBezTo>
                    <a:pt x="39" y="111"/>
                    <a:pt x="36" y="130"/>
                    <a:pt x="25" y="148"/>
                  </a:cubicBezTo>
                  <a:cubicBezTo>
                    <a:pt x="23" y="150"/>
                    <a:pt x="23" y="150"/>
                    <a:pt x="23" y="150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4" y="144"/>
                    <a:pt x="25" y="141"/>
                    <a:pt x="26" y="137"/>
                  </a:cubicBezTo>
                  <a:cubicBezTo>
                    <a:pt x="28" y="131"/>
                    <a:pt x="31" y="123"/>
                    <a:pt x="31" y="116"/>
                  </a:cubicBezTo>
                  <a:cubicBezTo>
                    <a:pt x="31" y="112"/>
                    <a:pt x="30" y="108"/>
                    <a:pt x="29" y="105"/>
                  </a:cubicBezTo>
                  <a:cubicBezTo>
                    <a:pt x="28" y="104"/>
                    <a:pt x="26" y="104"/>
                    <a:pt x="23" y="10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2" y="103"/>
                    <a:pt x="22" y="103"/>
                    <a:pt x="22" y="103"/>
                  </a:cubicBezTo>
                  <a:cubicBezTo>
                    <a:pt x="22" y="101"/>
                    <a:pt x="24" y="101"/>
                    <a:pt x="26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5" y="97"/>
                    <a:pt x="21" y="93"/>
                    <a:pt x="17" y="88"/>
                  </a:cubicBezTo>
                  <a:cubicBezTo>
                    <a:pt x="10" y="81"/>
                    <a:pt x="2" y="72"/>
                    <a:pt x="1" y="61"/>
                  </a:cubicBezTo>
                  <a:cubicBezTo>
                    <a:pt x="0" y="58"/>
                    <a:pt x="0" y="55"/>
                    <a:pt x="0" y="52"/>
                  </a:cubicBezTo>
                  <a:cubicBezTo>
                    <a:pt x="0" y="37"/>
                    <a:pt x="5" y="24"/>
                    <a:pt x="13" y="17"/>
                  </a:cubicBezTo>
                  <a:cubicBezTo>
                    <a:pt x="20" y="11"/>
                    <a:pt x="28" y="9"/>
                    <a:pt x="38" y="10"/>
                  </a:cubicBezTo>
                  <a:cubicBezTo>
                    <a:pt x="40" y="10"/>
                    <a:pt x="41" y="9"/>
                    <a:pt x="43" y="7"/>
                  </a:cubicBezTo>
                  <a:cubicBezTo>
                    <a:pt x="44" y="6"/>
                    <a:pt x="46" y="5"/>
                    <a:pt x="48" y="4"/>
                  </a:cubicBezTo>
                  <a:cubicBezTo>
                    <a:pt x="62" y="3"/>
                    <a:pt x="77" y="9"/>
                    <a:pt x="91" y="16"/>
                  </a:cubicBezTo>
                  <a:cubicBezTo>
                    <a:pt x="113" y="25"/>
                    <a:pt x="131" y="33"/>
                    <a:pt x="141" y="13"/>
                  </a:cubicBezTo>
                  <a:cubicBezTo>
                    <a:pt x="142" y="12"/>
                    <a:pt x="142" y="11"/>
                    <a:pt x="142" y="10"/>
                  </a:cubicBezTo>
                  <a:cubicBezTo>
                    <a:pt x="142" y="7"/>
                    <a:pt x="140" y="4"/>
                    <a:pt x="139" y="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6" y="1"/>
                    <a:pt x="150" y="5"/>
                    <a:pt x="150" y="12"/>
                  </a:cubicBezTo>
                  <a:close/>
                  <a:moveTo>
                    <a:pt x="45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56" y="7"/>
                    <a:pt x="68" y="13"/>
                    <a:pt x="82" y="20"/>
                  </a:cubicBezTo>
                  <a:cubicBezTo>
                    <a:pt x="100" y="30"/>
                    <a:pt x="120" y="41"/>
                    <a:pt x="138" y="33"/>
                  </a:cubicBezTo>
                  <a:cubicBezTo>
                    <a:pt x="142" y="31"/>
                    <a:pt x="148" y="20"/>
                    <a:pt x="148" y="12"/>
                  </a:cubicBezTo>
                  <a:cubicBezTo>
                    <a:pt x="148" y="8"/>
                    <a:pt x="147" y="3"/>
                    <a:pt x="141" y="2"/>
                  </a:cubicBezTo>
                  <a:cubicBezTo>
                    <a:pt x="142" y="4"/>
                    <a:pt x="143" y="7"/>
                    <a:pt x="143" y="10"/>
                  </a:cubicBezTo>
                  <a:cubicBezTo>
                    <a:pt x="143" y="11"/>
                    <a:pt x="143" y="13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32" y="35"/>
                    <a:pt x="112" y="26"/>
                    <a:pt x="91" y="17"/>
                  </a:cubicBezTo>
                  <a:cubicBezTo>
                    <a:pt x="76" y="11"/>
                    <a:pt x="62" y="5"/>
                    <a:pt x="48" y="6"/>
                  </a:cubicBezTo>
                  <a:cubicBezTo>
                    <a:pt x="46" y="6"/>
                    <a:pt x="45" y="7"/>
                    <a:pt x="44" y="9"/>
                  </a:cubicBezTo>
                  <a:cubicBezTo>
                    <a:pt x="42" y="10"/>
                    <a:pt x="41" y="11"/>
                    <a:pt x="39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0"/>
                    <a:pt x="20" y="13"/>
                    <a:pt x="14" y="18"/>
                  </a:cubicBezTo>
                  <a:cubicBezTo>
                    <a:pt x="6" y="25"/>
                    <a:pt x="2" y="37"/>
                    <a:pt x="2" y="52"/>
                  </a:cubicBezTo>
                  <a:cubicBezTo>
                    <a:pt x="2" y="55"/>
                    <a:pt x="2" y="58"/>
                    <a:pt x="2" y="60"/>
                  </a:cubicBezTo>
                  <a:cubicBezTo>
                    <a:pt x="4" y="72"/>
                    <a:pt x="11" y="80"/>
                    <a:pt x="18" y="87"/>
                  </a:cubicBezTo>
                  <a:cubicBezTo>
                    <a:pt x="23" y="92"/>
                    <a:pt x="27" y="97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3"/>
                    <a:pt x="29" y="103"/>
                    <a:pt x="30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8"/>
                    <a:pt x="32" y="112"/>
                    <a:pt x="32" y="116"/>
                  </a:cubicBezTo>
                  <a:cubicBezTo>
                    <a:pt x="32" y="124"/>
                    <a:pt x="30" y="131"/>
                    <a:pt x="28" y="138"/>
                  </a:cubicBezTo>
                  <a:cubicBezTo>
                    <a:pt x="27" y="140"/>
                    <a:pt x="26" y="141"/>
                    <a:pt x="26" y="143"/>
                  </a:cubicBezTo>
                  <a:cubicBezTo>
                    <a:pt x="35" y="127"/>
                    <a:pt x="37" y="110"/>
                    <a:pt x="31" y="93"/>
                  </a:cubicBezTo>
                  <a:cubicBezTo>
                    <a:pt x="28" y="88"/>
                    <a:pt x="25" y="83"/>
                    <a:pt x="21" y="78"/>
                  </a:cubicBezTo>
                  <a:cubicBezTo>
                    <a:pt x="17" y="73"/>
                    <a:pt x="14" y="69"/>
                    <a:pt x="12" y="64"/>
                  </a:cubicBezTo>
                  <a:cubicBezTo>
                    <a:pt x="12" y="63"/>
                    <a:pt x="12" y="62"/>
                    <a:pt x="11" y="61"/>
                  </a:cubicBezTo>
                  <a:cubicBezTo>
                    <a:pt x="13" y="71"/>
                    <a:pt x="17" y="79"/>
                    <a:pt x="23" y="84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0" y="82"/>
                    <a:pt x="4" y="64"/>
                    <a:pt x="4" y="49"/>
                  </a:cubicBezTo>
                  <a:cubicBezTo>
                    <a:pt x="4" y="34"/>
                    <a:pt x="9" y="21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21"/>
                    <a:pt x="12" y="28"/>
                    <a:pt x="10" y="37"/>
                  </a:cubicBezTo>
                  <a:cubicBezTo>
                    <a:pt x="13" y="22"/>
                    <a:pt x="23" y="14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8"/>
                    <a:pt x="40" y="20"/>
                  </a:cubicBezTo>
                  <a:cubicBezTo>
                    <a:pt x="41" y="23"/>
                    <a:pt x="41" y="26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8"/>
                    <a:pt x="44" y="27"/>
                    <a:pt x="44" y="27"/>
                  </a:cubicBezTo>
                  <a:cubicBezTo>
                    <a:pt x="46" y="27"/>
                    <a:pt x="47" y="28"/>
                    <a:pt x="48" y="29"/>
                  </a:cubicBezTo>
                  <a:cubicBezTo>
                    <a:pt x="50" y="31"/>
                    <a:pt x="52" y="32"/>
                    <a:pt x="54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5"/>
                    <a:pt x="53" y="36"/>
                    <a:pt x="52" y="37"/>
                  </a:cubicBezTo>
                  <a:cubicBezTo>
                    <a:pt x="48" y="38"/>
                    <a:pt x="43" y="32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3"/>
                    <a:pt x="44" y="35"/>
                    <a:pt x="46" y="37"/>
                  </a:cubicBezTo>
                  <a:cubicBezTo>
                    <a:pt x="52" y="38"/>
                    <a:pt x="56" y="37"/>
                    <a:pt x="59" y="35"/>
                  </a:cubicBezTo>
                  <a:cubicBezTo>
                    <a:pt x="60" y="32"/>
                    <a:pt x="60" y="30"/>
                    <a:pt x="60" y="27"/>
                  </a:cubicBezTo>
                  <a:cubicBezTo>
                    <a:pt x="60" y="23"/>
                    <a:pt x="59" y="20"/>
                    <a:pt x="57" y="18"/>
                  </a:cubicBezTo>
                  <a:cubicBezTo>
                    <a:pt x="56" y="18"/>
                    <a:pt x="55" y="18"/>
                    <a:pt x="53" y="18"/>
                  </a:cubicBezTo>
                  <a:cubicBezTo>
                    <a:pt x="56" y="19"/>
                    <a:pt x="58" y="22"/>
                    <a:pt x="58" y="25"/>
                  </a:cubicBezTo>
                  <a:cubicBezTo>
                    <a:pt x="58" y="26"/>
                    <a:pt x="58" y="26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3" y="24"/>
                    <a:pt x="52" y="21"/>
                    <a:pt x="51" y="19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5"/>
                    <a:pt x="49" y="12"/>
                    <a:pt x="46" y="10"/>
                  </a:cubicBezTo>
                  <a:lnTo>
                    <a:pt x="45" y="9"/>
                  </a:lnTo>
                  <a:close/>
                  <a:moveTo>
                    <a:pt x="57" y="25"/>
                  </a:moveTo>
                  <a:cubicBezTo>
                    <a:pt x="57" y="24"/>
                    <a:pt x="55" y="21"/>
                    <a:pt x="53" y="19"/>
                  </a:cubicBezTo>
                  <a:cubicBezTo>
                    <a:pt x="53" y="21"/>
                    <a:pt x="54" y="23"/>
                    <a:pt x="57" y="25"/>
                  </a:cubicBezTo>
                  <a:close/>
                  <a:moveTo>
                    <a:pt x="44" y="29"/>
                  </a:moveTo>
                  <a:cubicBezTo>
                    <a:pt x="45" y="32"/>
                    <a:pt x="49" y="36"/>
                    <a:pt x="51" y="35"/>
                  </a:cubicBezTo>
                  <a:cubicBezTo>
                    <a:pt x="52" y="35"/>
                    <a:pt x="53" y="34"/>
                    <a:pt x="53" y="33"/>
                  </a:cubicBezTo>
                  <a:cubicBezTo>
                    <a:pt x="51" y="33"/>
                    <a:pt x="49" y="32"/>
                    <a:pt x="47" y="30"/>
                  </a:cubicBezTo>
                  <a:cubicBezTo>
                    <a:pt x="46" y="30"/>
                    <a:pt x="45" y="29"/>
                    <a:pt x="45" y="29"/>
                  </a:cubicBezTo>
                  <a:cubicBezTo>
                    <a:pt x="44" y="29"/>
                    <a:pt x="44" y="29"/>
                    <a:pt x="44" y="29"/>
                  </a:cubicBezTo>
                  <a:close/>
                  <a:moveTo>
                    <a:pt x="5" y="49"/>
                  </a:moveTo>
                  <a:cubicBezTo>
                    <a:pt x="5" y="62"/>
                    <a:pt x="10" y="77"/>
                    <a:pt x="19" y="82"/>
                  </a:cubicBezTo>
                  <a:cubicBezTo>
                    <a:pt x="12" y="74"/>
                    <a:pt x="8" y="58"/>
                    <a:pt x="8" y="46"/>
                  </a:cubicBezTo>
                  <a:cubicBezTo>
                    <a:pt x="8" y="36"/>
                    <a:pt x="10" y="28"/>
                    <a:pt x="13" y="22"/>
                  </a:cubicBezTo>
                  <a:cubicBezTo>
                    <a:pt x="8" y="29"/>
                    <a:pt x="5" y="38"/>
                    <a:pt x="5" y="49"/>
                  </a:cubicBezTo>
                  <a:close/>
                  <a:moveTo>
                    <a:pt x="146" y="18"/>
                  </a:moveTo>
                  <a:cubicBezTo>
                    <a:pt x="146" y="18"/>
                    <a:pt x="146" y="18"/>
                    <a:pt x="146" y="18"/>
                  </a:cubicBezTo>
                  <a:cubicBezTo>
                    <a:pt x="146" y="21"/>
                    <a:pt x="139" y="31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03" y="35"/>
                    <a:pt x="85" y="24"/>
                    <a:pt x="66" y="1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3" y="10"/>
                    <a:pt x="80" y="13"/>
                    <a:pt x="88" y="17"/>
                  </a:cubicBezTo>
                  <a:cubicBezTo>
                    <a:pt x="108" y="26"/>
                    <a:pt x="131" y="36"/>
                    <a:pt x="144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6" y="16"/>
                    <a:pt x="146" y="16"/>
                    <a:pt x="146" y="18"/>
                  </a:cubicBezTo>
                  <a:close/>
                  <a:moveTo>
                    <a:pt x="133" y="31"/>
                  </a:moveTo>
                  <a:cubicBezTo>
                    <a:pt x="138" y="29"/>
                    <a:pt x="144" y="21"/>
                    <a:pt x="145" y="18"/>
                  </a:cubicBezTo>
                  <a:cubicBezTo>
                    <a:pt x="131" y="37"/>
                    <a:pt x="108" y="27"/>
                    <a:pt x="87" y="18"/>
                  </a:cubicBezTo>
                  <a:cubicBezTo>
                    <a:pt x="81" y="15"/>
                    <a:pt x="76" y="13"/>
                    <a:pt x="71" y="11"/>
                  </a:cubicBezTo>
                  <a:cubicBezTo>
                    <a:pt x="88" y="23"/>
                    <a:pt x="105" y="33"/>
                    <a:pt x="133" y="31"/>
                  </a:cubicBezTo>
                  <a:close/>
                  <a:moveTo>
                    <a:pt x="55" y="30"/>
                  </a:moveTo>
                  <a:cubicBezTo>
                    <a:pt x="54" y="30"/>
                    <a:pt x="54" y="30"/>
                    <a:pt x="54" y="30"/>
                  </a:cubicBezTo>
                  <a:cubicBezTo>
                    <a:pt x="47" y="29"/>
                    <a:pt x="42" y="25"/>
                    <a:pt x="42" y="17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17"/>
                    <a:pt x="53" y="23"/>
                    <a:pt x="55" y="29"/>
                  </a:cubicBezTo>
                  <a:lnTo>
                    <a:pt x="55" y="30"/>
                  </a:lnTo>
                  <a:close/>
                  <a:moveTo>
                    <a:pt x="43" y="17"/>
                  </a:moveTo>
                  <a:cubicBezTo>
                    <a:pt x="44" y="24"/>
                    <a:pt x="47" y="27"/>
                    <a:pt x="53" y="28"/>
                  </a:cubicBezTo>
                  <a:cubicBezTo>
                    <a:pt x="51" y="23"/>
                    <a:pt x="49" y="19"/>
                    <a:pt x="43" y="17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" name="Freeform 49"/>
            <p:cNvSpPr>
              <a:spLocks noEditPoints="1"/>
            </p:cNvSpPr>
            <p:nvPr/>
          </p:nvSpPr>
          <p:spPr bwMode="auto">
            <a:xfrm rot="16200000" flipV="1">
              <a:off x="11051654" y="771453"/>
              <a:ext cx="468508" cy="519485"/>
            </a:xfrm>
            <a:custGeom>
              <a:avLst/>
              <a:gdLst>
                <a:gd name="T0" fmla="*/ 61 w 149"/>
                <a:gd name="T1" fmla="*/ 17 h 146"/>
                <a:gd name="T2" fmla="*/ 70 w 149"/>
                <a:gd name="T3" fmla="*/ 13 h 146"/>
                <a:gd name="T4" fmla="*/ 67 w 149"/>
                <a:gd name="T5" fmla="*/ 22 h 146"/>
                <a:gd name="T6" fmla="*/ 71 w 149"/>
                <a:gd name="T7" fmla="*/ 8 h 146"/>
                <a:gd name="T8" fmla="*/ 77 w 149"/>
                <a:gd name="T9" fmla="*/ 20 h 146"/>
                <a:gd name="T10" fmla="*/ 146 w 149"/>
                <a:gd name="T11" fmla="*/ 39 h 146"/>
                <a:gd name="T12" fmla="*/ 125 w 149"/>
                <a:gd name="T13" fmla="*/ 103 h 146"/>
                <a:gd name="T14" fmla="*/ 146 w 149"/>
                <a:gd name="T15" fmla="*/ 99 h 146"/>
                <a:gd name="T16" fmla="*/ 148 w 149"/>
                <a:gd name="T17" fmla="*/ 120 h 146"/>
                <a:gd name="T18" fmla="*/ 129 w 149"/>
                <a:gd name="T19" fmla="*/ 119 h 146"/>
                <a:gd name="T20" fmla="*/ 141 w 149"/>
                <a:gd name="T21" fmla="*/ 143 h 146"/>
                <a:gd name="T22" fmla="*/ 124 w 149"/>
                <a:gd name="T23" fmla="*/ 108 h 146"/>
                <a:gd name="T24" fmla="*/ 121 w 149"/>
                <a:gd name="T25" fmla="*/ 76 h 146"/>
                <a:gd name="T26" fmla="*/ 132 w 149"/>
                <a:gd name="T27" fmla="*/ 18 h 146"/>
                <a:gd name="T28" fmla="*/ 46 w 149"/>
                <a:gd name="T29" fmla="*/ 31 h 146"/>
                <a:gd name="T30" fmla="*/ 0 w 149"/>
                <a:gd name="T31" fmla="*/ 27 h 146"/>
                <a:gd name="T32" fmla="*/ 60 w 149"/>
                <a:gd name="T33" fmla="*/ 24 h 146"/>
                <a:gd name="T34" fmla="*/ 58 w 149"/>
                <a:gd name="T35" fmla="*/ 11 h 146"/>
                <a:gd name="T36" fmla="*/ 68 w 149"/>
                <a:gd name="T37" fmla="*/ 8 h 146"/>
                <a:gd name="T38" fmla="*/ 61 w 149"/>
                <a:gd name="T39" fmla="*/ 17 h 146"/>
                <a:gd name="T40" fmla="*/ 58 w 149"/>
                <a:gd name="T41" fmla="*/ 27 h 146"/>
                <a:gd name="T42" fmla="*/ 31 w 149"/>
                <a:gd name="T43" fmla="*/ 25 h 146"/>
                <a:gd name="T44" fmla="*/ 58 w 149"/>
                <a:gd name="T45" fmla="*/ 27 h 146"/>
                <a:gd name="T46" fmla="*/ 101 w 149"/>
                <a:gd name="T47" fmla="*/ 11 h 146"/>
                <a:gd name="T48" fmla="*/ 88 w 149"/>
                <a:gd name="T49" fmla="*/ 20 h 146"/>
                <a:gd name="T50" fmla="*/ 101 w 149"/>
                <a:gd name="T51" fmla="*/ 11 h 146"/>
                <a:gd name="T52" fmla="*/ 142 w 149"/>
                <a:gd name="T53" fmla="*/ 32 h 146"/>
                <a:gd name="T54" fmla="*/ 141 w 149"/>
                <a:gd name="T55" fmla="*/ 34 h 146"/>
                <a:gd name="T56" fmla="*/ 122 w 149"/>
                <a:gd name="T57" fmla="*/ 95 h 146"/>
                <a:gd name="T58" fmla="*/ 142 w 149"/>
                <a:gd name="T59" fmla="*/ 32 h 146"/>
                <a:gd name="T60" fmla="*/ 145 w 149"/>
                <a:gd name="T61" fmla="*/ 119 h 146"/>
                <a:gd name="T62" fmla="*/ 142 w 149"/>
                <a:gd name="T63" fmla="*/ 106 h 146"/>
                <a:gd name="T64" fmla="*/ 132 w 149"/>
                <a:gd name="T65" fmla="*/ 106 h 146"/>
                <a:gd name="T66" fmla="*/ 145 w 149"/>
                <a:gd name="T67" fmla="*/ 119 h 146"/>
                <a:gd name="T68" fmla="*/ 146 w 149"/>
                <a:gd name="T69" fmla="*/ 103 h 146"/>
                <a:gd name="T70" fmla="*/ 134 w 149"/>
                <a:gd name="T71" fmla="*/ 103 h 146"/>
                <a:gd name="T72" fmla="*/ 146 w 149"/>
                <a:gd name="T73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9" h="146">
                  <a:moveTo>
                    <a:pt x="61" y="17"/>
                  </a:moveTo>
                  <a:cubicBezTo>
                    <a:pt x="64" y="17"/>
                    <a:pt x="67" y="9"/>
                    <a:pt x="70" y="13"/>
                  </a:cubicBezTo>
                  <a:cubicBezTo>
                    <a:pt x="68" y="15"/>
                    <a:pt x="65" y="17"/>
                    <a:pt x="67" y="22"/>
                  </a:cubicBezTo>
                  <a:cubicBezTo>
                    <a:pt x="78" y="22"/>
                    <a:pt x="72" y="11"/>
                    <a:pt x="71" y="8"/>
                  </a:cubicBezTo>
                  <a:cubicBezTo>
                    <a:pt x="75" y="4"/>
                    <a:pt x="81" y="15"/>
                    <a:pt x="77" y="20"/>
                  </a:cubicBezTo>
                  <a:cubicBezTo>
                    <a:pt x="103" y="0"/>
                    <a:pt x="144" y="7"/>
                    <a:pt x="146" y="39"/>
                  </a:cubicBezTo>
                  <a:cubicBezTo>
                    <a:pt x="148" y="63"/>
                    <a:pt x="123" y="79"/>
                    <a:pt x="125" y="103"/>
                  </a:cubicBezTo>
                  <a:cubicBezTo>
                    <a:pt x="130" y="105"/>
                    <a:pt x="138" y="94"/>
                    <a:pt x="146" y="99"/>
                  </a:cubicBezTo>
                  <a:cubicBezTo>
                    <a:pt x="149" y="104"/>
                    <a:pt x="147" y="114"/>
                    <a:pt x="148" y="120"/>
                  </a:cubicBezTo>
                  <a:cubicBezTo>
                    <a:pt x="142" y="125"/>
                    <a:pt x="135" y="122"/>
                    <a:pt x="129" y="119"/>
                  </a:cubicBezTo>
                  <a:cubicBezTo>
                    <a:pt x="129" y="131"/>
                    <a:pt x="129" y="143"/>
                    <a:pt x="141" y="143"/>
                  </a:cubicBezTo>
                  <a:cubicBezTo>
                    <a:pt x="120" y="146"/>
                    <a:pt x="125" y="125"/>
                    <a:pt x="124" y="108"/>
                  </a:cubicBezTo>
                  <a:cubicBezTo>
                    <a:pt x="123" y="95"/>
                    <a:pt x="118" y="88"/>
                    <a:pt x="121" y="76"/>
                  </a:cubicBezTo>
                  <a:cubicBezTo>
                    <a:pt x="125" y="57"/>
                    <a:pt x="149" y="40"/>
                    <a:pt x="132" y="18"/>
                  </a:cubicBezTo>
                  <a:cubicBezTo>
                    <a:pt x="101" y="5"/>
                    <a:pt x="76" y="33"/>
                    <a:pt x="46" y="31"/>
                  </a:cubicBezTo>
                  <a:cubicBezTo>
                    <a:pt x="31" y="30"/>
                    <a:pt x="16" y="16"/>
                    <a:pt x="0" y="27"/>
                  </a:cubicBezTo>
                  <a:cubicBezTo>
                    <a:pt x="14" y="12"/>
                    <a:pt x="37" y="23"/>
                    <a:pt x="60" y="24"/>
                  </a:cubicBezTo>
                  <a:cubicBezTo>
                    <a:pt x="62" y="22"/>
                    <a:pt x="58" y="15"/>
                    <a:pt x="58" y="11"/>
                  </a:cubicBezTo>
                  <a:cubicBezTo>
                    <a:pt x="61" y="10"/>
                    <a:pt x="64" y="4"/>
                    <a:pt x="68" y="8"/>
                  </a:cubicBezTo>
                  <a:cubicBezTo>
                    <a:pt x="67" y="9"/>
                    <a:pt x="59" y="9"/>
                    <a:pt x="61" y="17"/>
                  </a:cubicBezTo>
                  <a:close/>
                  <a:moveTo>
                    <a:pt x="58" y="27"/>
                  </a:moveTo>
                  <a:cubicBezTo>
                    <a:pt x="49" y="25"/>
                    <a:pt x="41" y="22"/>
                    <a:pt x="31" y="25"/>
                  </a:cubicBezTo>
                  <a:cubicBezTo>
                    <a:pt x="41" y="26"/>
                    <a:pt x="49" y="32"/>
                    <a:pt x="58" y="27"/>
                  </a:cubicBezTo>
                  <a:close/>
                  <a:moveTo>
                    <a:pt x="101" y="11"/>
                  </a:moveTo>
                  <a:cubicBezTo>
                    <a:pt x="98" y="14"/>
                    <a:pt x="85" y="15"/>
                    <a:pt x="88" y="20"/>
                  </a:cubicBezTo>
                  <a:cubicBezTo>
                    <a:pt x="90" y="15"/>
                    <a:pt x="104" y="16"/>
                    <a:pt x="101" y="11"/>
                  </a:cubicBezTo>
                  <a:close/>
                  <a:moveTo>
                    <a:pt x="142" y="32"/>
                  </a:moveTo>
                  <a:cubicBezTo>
                    <a:pt x="140" y="29"/>
                    <a:pt x="138" y="30"/>
                    <a:pt x="141" y="34"/>
                  </a:cubicBezTo>
                  <a:cubicBezTo>
                    <a:pt x="139" y="59"/>
                    <a:pt x="121" y="67"/>
                    <a:pt x="122" y="95"/>
                  </a:cubicBezTo>
                  <a:cubicBezTo>
                    <a:pt x="127" y="73"/>
                    <a:pt x="146" y="59"/>
                    <a:pt x="142" y="32"/>
                  </a:cubicBezTo>
                  <a:close/>
                  <a:moveTo>
                    <a:pt x="145" y="119"/>
                  </a:moveTo>
                  <a:cubicBezTo>
                    <a:pt x="145" y="113"/>
                    <a:pt x="145" y="109"/>
                    <a:pt x="142" y="106"/>
                  </a:cubicBezTo>
                  <a:cubicBezTo>
                    <a:pt x="139" y="106"/>
                    <a:pt x="135" y="106"/>
                    <a:pt x="132" y="106"/>
                  </a:cubicBezTo>
                  <a:cubicBezTo>
                    <a:pt x="126" y="113"/>
                    <a:pt x="134" y="121"/>
                    <a:pt x="145" y="119"/>
                  </a:cubicBezTo>
                  <a:close/>
                  <a:moveTo>
                    <a:pt x="146" y="103"/>
                  </a:moveTo>
                  <a:cubicBezTo>
                    <a:pt x="142" y="100"/>
                    <a:pt x="137" y="100"/>
                    <a:pt x="134" y="103"/>
                  </a:cubicBezTo>
                  <a:cubicBezTo>
                    <a:pt x="139" y="101"/>
                    <a:pt x="144" y="107"/>
                    <a:pt x="146" y="103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" name="Freeform 50"/>
            <p:cNvSpPr>
              <a:spLocks noEditPoints="1"/>
            </p:cNvSpPr>
            <p:nvPr/>
          </p:nvSpPr>
          <p:spPr bwMode="auto">
            <a:xfrm rot="16200000" flipV="1">
              <a:off x="11044126" y="786511"/>
              <a:ext cx="468508" cy="489370"/>
            </a:xfrm>
            <a:custGeom>
              <a:avLst/>
              <a:gdLst>
                <a:gd name="T0" fmla="*/ 69 w 149"/>
                <a:gd name="T1" fmla="*/ 3 h 138"/>
                <a:gd name="T2" fmla="*/ 64 w 149"/>
                <a:gd name="T3" fmla="*/ 7 h 138"/>
                <a:gd name="T4" fmla="*/ 70 w 149"/>
                <a:gd name="T5" fmla="*/ 7 h 138"/>
                <a:gd name="T6" fmla="*/ 70 w 149"/>
                <a:gd name="T7" fmla="*/ 3 h 138"/>
                <a:gd name="T8" fmla="*/ 73 w 149"/>
                <a:gd name="T9" fmla="*/ 1 h 138"/>
                <a:gd name="T10" fmla="*/ 147 w 149"/>
                <a:gd name="T11" fmla="*/ 33 h 138"/>
                <a:gd name="T12" fmla="*/ 142 w 149"/>
                <a:gd name="T13" fmla="*/ 91 h 138"/>
                <a:gd name="T14" fmla="*/ 149 w 149"/>
                <a:gd name="T15" fmla="*/ 114 h 138"/>
                <a:gd name="T16" fmla="*/ 130 w 149"/>
                <a:gd name="T17" fmla="*/ 114 h 138"/>
                <a:gd name="T18" fmla="*/ 137 w 149"/>
                <a:gd name="T19" fmla="*/ 138 h 138"/>
                <a:gd name="T20" fmla="*/ 122 w 149"/>
                <a:gd name="T21" fmla="*/ 94 h 138"/>
                <a:gd name="T22" fmla="*/ 129 w 149"/>
                <a:gd name="T23" fmla="*/ 51 h 138"/>
                <a:gd name="T24" fmla="*/ 49 w 149"/>
                <a:gd name="T25" fmla="*/ 26 h 138"/>
                <a:gd name="T26" fmla="*/ 1 w 149"/>
                <a:gd name="T27" fmla="*/ 21 h 138"/>
                <a:gd name="T28" fmla="*/ 39 w 149"/>
                <a:gd name="T29" fmla="*/ 15 h 138"/>
                <a:gd name="T30" fmla="*/ 58 w 149"/>
                <a:gd name="T31" fmla="*/ 5 h 138"/>
                <a:gd name="T32" fmla="*/ 67 w 149"/>
                <a:gd name="T33" fmla="*/ 2 h 138"/>
                <a:gd name="T34" fmla="*/ 60 w 149"/>
                <a:gd name="T35" fmla="*/ 10 h 138"/>
                <a:gd name="T36" fmla="*/ 77 w 149"/>
                <a:gd name="T37" fmla="*/ 14 h 138"/>
                <a:gd name="T38" fmla="*/ 73 w 149"/>
                <a:gd name="T39" fmla="*/ 15 h 138"/>
                <a:gd name="T40" fmla="*/ 68 w 149"/>
                <a:gd name="T41" fmla="*/ 8 h 138"/>
                <a:gd name="T42" fmla="*/ 61 w 149"/>
                <a:gd name="T43" fmla="*/ 12 h 138"/>
                <a:gd name="T44" fmla="*/ 60 w 149"/>
                <a:gd name="T45" fmla="*/ 19 h 138"/>
                <a:gd name="T46" fmla="*/ 7 w 149"/>
                <a:gd name="T47" fmla="*/ 17 h 138"/>
                <a:gd name="T48" fmla="*/ 40 w 149"/>
                <a:gd name="T49" fmla="*/ 17 h 138"/>
                <a:gd name="T50" fmla="*/ 60 w 149"/>
                <a:gd name="T51" fmla="*/ 20 h 138"/>
                <a:gd name="T52" fmla="*/ 31 w 149"/>
                <a:gd name="T53" fmla="*/ 20 h 138"/>
                <a:gd name="T54" fmla="*/ 49 w 149"/>
                <a:gd name="T55" fmla="*/ 24 h 138"/>
                <a:gd name="T56" fmla="*/ 87 w 149"/>
                <a:gd name="T57" fmla="*/ 12 h 138"/>
                <a:gd name="T58" fmla="*/ 77 w 149"/>
                <a:gd name="T59" fmla="*/ 14 h 138"/>
                <a:gd name="T60" fmla="*/ 124 w 149"/>
                <a:gd name="T61" fmla="*/ 97 h 138"/>
                <a:gd name="T62" fmla="*/ 101 w 149"/>
                <a:gd name="T63" fmla="*/ 4 h 138"/>
                <a:gd name="T64" fmla="*/ 89 w 149"/>
                <a:gd name="T65" fmla="*/ 14 h 138"/>
                <a:gd name="T66" fmla="*/ 133 w 149"/>
                <a:gd name="T67" fmla="*/ 12 h 138"/>
                <a:gd name="T68" fmla="*/ 131 w 149"/>
                <a:gd name="T69" fmla="*/ 55 h 138"/>
                <a:gd name="T70" fmla="*/ 140 w 149"/>
                <a:gd name="T71" fmla="*/ 24 h 138"/>
                <a:gd name="T72" fmla="*/ 123 w 149"/>
                <a:gd name="T73" fmla="*/ 89 h 138"/>
                <a:gd name="T74" fmla="*/ 135 w 149"/>
                <a:gd name="T75" fmla="*/ 137 h 138"/>
                <a:gd name="T76" fmla="*/ 141 w 149"/>
                <a:gd name="T77" fmla="*/ 116 h 138"/>
                <a:gd name="T78" fmla="*/ 147 w 149"/>
                <a:gd name="T79" fmla="*/ 98 h 138"/>
                <a:gd name="T80" fmla="*/ 131 w 149"/>
                <a:gd name="T81" fmla="*/ 99 h 138"/>
                <a:gd name="T82" fmla="*/ 146 w 149"/>
                <a:gd name="T83" fmla="*/ 94 h 138"/>
                <a:gd name="T84" fmla="*/ 88 w 149"/>
                <a:gd name="T85" fmla="*/ 12 h 138"/>
                <a:gd name="T86" fmla="*/ 95 w 149"/>
                <a:gd name="T87" fmla="*/ 9 h 138"/>
                <a:gd name="T88" fmla="*/ 40 w 149"/>
                <a:gd name="T89" fmla="*/ 19 h 138"/>
                <a:gd name="T90" fmla="*/ 56 w 149"/>
                <a:gd name="T91" fmla="*/ 21 h 138"/>
                <a:gd name="T92" fmla="*/ 141 w 149"/>
                <a:gd name="T93" fmla="*/ 28 h 138"/>
                <a:gd name="T94" fmla="*/ 131 w 149"/>
                <a:gd name="T95" fmla="*/ 66 h 138"/>
                <a:gd name="T96" fmla="*/ 141 w 149"/>
                <a:gd name="T97" fmla="*/ 97 h 138"/>
                <a:gd name="T98" fmla="*/ 143 w 149"/>
                <a:gd name="T99" fmla="*/ 100 h 138"/>
                <a:gd name="T100" fmla="*/ 130 w 149"/>
                <a:gd name="T101" fmla="*/ 108 h 138"/>
                <a:gd name="T102" fmla="*/ 131 w 149"/>
                <a:gd name="T103" fmla="*/ 10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9" h="138">
                  <a:moveTo>
                    <a:pt x="65" y="0"/>
                  </a:moveTo>
                  <a:cubicBezTo>
                    <a:pt x="66" y="0"/>
                    <a:pt x="68" y="1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7" y="4"/>
                  </a:cubicBezTo>
                  <a:cubicBezTo>
                    <a:pt x="65" y="4"/>
                    <a:pt x="63" y="4"/>
                    <a:pt x="62" y="6"/>
                  </a:cubicBezTo>
                  <a:cubicBezTo>
                    <a:pt x="62" y="7"/>
                    <a:pt x="61" y="8"/>
                    <a:pt x="62" y="10"/>
                  </a:cubicBezTo>
                  <a:cubicBezTo>
                    <a:pt x="63" y="9"/>
                    <a:pt x="63" y="8"/>
                    <a:pt x="64" y="7"/>
                  </a:cubicBezTo>
                  <a:cubicBezTo>
                    <a:pt x="66" y="6"/>
                    <a:pt x="67" y="5"/>
                    <a:pt x="68" y="5"/>
                  </a:cubicBezTo>
                  <a:cubicBezTo>
                    <a:pt x="69" y="5"/>
                    <a:pt x="70" y="5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8"/>
                    <a:pt x="69" y="8"/>
                    <a:pt x="69" y="9"/>
                  </a:cubicBezTo>
                  <a:cubicBezTo>
                    <a:pt x="68" y="11"/>
                    <a:pt x="67" y="12"/>
                    <a:pt x="67" y="16"/>
                  </a:cubicBezTo>
                  <a:cubicBezTo>
                    <a:pt x="70" y="16"/>
                    <a:pt x="71" y="15"/>
                    <a:pt x="72" y="14"/>
                  </a:cubicBezTo>
                  <a:cubicBezTo>
                    <a:pt x="74" y="11"/>
                    <a:pt x="71" y="5"/>
                    <a:pt x="70" y="3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1"/>
                    <a:pt x="72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1"/>
                    <a:pt x="77" y="3"/>
                    <a:pt x="78" y="5"/>
                  </a:cubicBezTo>
                  <a:cubicBezTo>
                    <a:pt x="79" y="7"/>
                    <a:pt x="79" y="9"/>
                    <a:pt x="79" y="11"/>
                  </a:cubicBezTo>
                  <a:cubicBezTo>
                    <a:pt x="88" y="5"/>
                    <a:pt x="99" y="2"/>
                    <a:pt x="110" y="2"/>
                  </a:cubicBezTo>
                  <a:cubicBezTo>
                    <a:pt x="131" y="2"/>
                    <a:pt x="145" y="14"/>
                    <a:pt x="147" y="33"/>
                  </a:cubicBezTo>
                  <a:cubicBezTo>
                    <a:pt x="148" y="45"/>
                    <a:pt x="142" y="55"/>
                    <a:pt x="137" y="65"/>
                  </a:cubicBezTo>
                  <a:cubicBezTo>
                    <a:pt x="131" y="75"/>
                    <a:pt x="125" y="85"/>
                    <a:pt x="126" y="97"/>
                  </a:cubicBezTo>
                  <a:cubicBezTo>
                    <a:pt x="127" y="97"/>
                    <a:pt x="130" y="96"/>
                    <a:pt x="132" y="95"/>
                  </a:cubicBezTo>
                  <a:cubicBezTo>
                    <a:pt x="135" y="93"/>
                    <a:pt x="138" y="91"/>
                    <a:pt x="142" y="91"/>
                  </a:cubicBezTo>
                  <a:cubicBezTo>
                    <a:pt x="144" y="91"/>
                    <a:pt x="145" y="92"/>
                    <a:pt x="147" y="93"/>
                  </a:cubicBezTo>
                  <a:cubicBezTo>
                    <a:pt x="147" y="93"/>
                    <a:pt x="147" y="93"/>
                    <a:pt x="147" y="93"/>
                  </a:cubicBezTo>
                  <a:cubicBezTo>
                    <a:pt x="149" y="96"/>
                    <a:pt x="149" y="101"/>
                    <a:pt x="149" y="106"/>
                  </a:cubicBezTo>
                  <a:cubicBezTo>
                    <a:pt x="148" y="109"/>
                    <a:pt x="148" y="112"/>
                    <a:pt x="149" y="114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6" y="117"/>
                    <a:pt x="143" y="118"/>
                    <a:pt x="141" y="118"/>
                  </a:cubicBezTo>
                  <a:cubicBezTo>
                    <a:pt x="137" y="118"/>
                    <a:pt x="134" y="116"/>
                    <a:pt x="130" y="114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26"/>
                    <a:pt x="130" y="136"/>
                    <a:pt x="141" y="136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39" y="138"/>
                    <a:pt x="138" y="138"/>
                    <a:pt x="137" y="138"/>
                  </a:cubicBezTo>
                  <a:cubicBezTo>
                    <a:pt x="123" y="138"/>
                    <a:pt x="123" y="125"/>
                    <a:pt x="123" y="112"/>
                  </a:cubicBezTo>
                  <a:cubicBezTo>
                    <a:pt x="123" y="108"/>
                    <a:pt x="123" y="105"/>
                    <a:pt x="123" y="102"/>
                  </a:cubicBezTo>
                  <a:cubicBezTo>
                    <a:pt x="123" y="99"/>
                    <a:pt x="122" y="96"/>
                    <a:pt x="122" y="9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2" y="93"/>
                    <a:pt x="122" y="93"/>
                    <a:pt x="122" y="93"/>
                  </a:cubicBezTo>
                  <a:cubicBezTo>
                    <a:pt x="121" y="92"/>
                    <a:pt x="121" y="91"/>
                    <a:pt x="121" y="90"/>
                  </a:cubicBezTo>
                  <a:cubicBezTo>
                    <a:pt x="120" y="84"/>
                    <a:pt x="118" y="78"/>
                    <a:pt x="120" y="70"/>
                  </a:cubicBezTo>
                  <a:cubicBezTo>
                    <a:pt x="122" y="64"/>
                    <a:pt x="125" y="57"/>
                    <a:pt x="129" y="51"/>
                  </a:cubicBezTo>
                  <a:cubicBezTo>
                    <a:pt x="136" y="39"/>
                    <a:pt x="143" y="27"/>
                    <a:pt x="132" y="13"/>
                  </a:cubicBezTo>
                  <a:cubicBezTo>
                    <a:pt x="126" y="11"/>
                    <a:pt x="121" y="10"/>
                    <a:pt x="115" y="10"/>
                  </a:cubicBezTo>
                  <a:cubicBezTo>
                    <a:pt x="104" y="10"/>
                    <a:pt x="93" y="14"/>
                    <a:pt x="83" y="18"/>
                  </a:cubicBezTo>
                  <a:cubicBezTo>
                    <a:pt x="72" y="22"/>
                    <a:pt x="61" y="26"/>
                    <a:pt x="49" y="26"/>
                  </a:cubicBezTo>
                  <a:cubicBezTo>
                    <a:pt x="48" y="26"/>
                    <a:pt x="47" y="26"/>
                    <a:pt x="45" y="26"/>
                  </a:cubicBezTo>
                  <a:cubicBezTo>
                    <a:pt x="40" y="25"/>
                    <a:pt x="35" y="23"/>
                    <a:pt x="30" y="22"/>
                  </a:cubicBezTo>
                  <a:cubicBezTo>
                    <a:pt x="25" y="19"/>
                    <a:pt x="19" y="17"/>
                    <a:pt x="13" y="17"/>
                  </a:cubicBezTo>
                  <a:cubicBezTo>
                    <a:pt x="9" y="17"/>
                    <a:pt x="4" y="19"/>
                    <a:pt x="1" y="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5"/>
                    <a:pt x="11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13"/>
                    <a:pt x="33" y="14"/>
                    <a:pt x="39" y="15"/>
                  </a:cubicBezTo>
                  <a:cubicBezTo>
                    <a:pt x="46" y="16"/>
                    <a:pt x="53" y="17"/>
                    <a:pt x="59" y="17"/>
                  </a:cubicBezTo>
                  <a:cubicBezTo>
                    <a:pt x="61" y="16"/>
                    <a:pt x="60" y="13"/>
                    <a:pt x="59" y="10"/>
                  </a:cubicBezTo>
                  <a:cubicBezTo>
                    <a:pt x="58" y="8"/>
                    <a:pt x="58" y="7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4"/>
                    <a:pt x="59" y="3"/>
                    <a:pt x="60" y="3"/>
                  </a:cubicBezTo>
                  <a:cubicBezTo>
                    <a:pt x="62" y="1"/>
                    <a:pt x="63" y="0"/>
                    <a:pt x="65" y="0"/>
                  </a:cubicBezTo>
                  <a:close/>
                  <a:moveTo>
                    <a:pt x="67" y="2"/>
                  </a:moveTo>
                  <a:cubicBezTo>
                    <a:pt x="65" y="1"/>
                    <a:pt x="63" y="2"/>
                    <a:pt x="61" y="4"/>
                  </a:cubicBezTo>
                  <a:cubicBezTo>
                    <a:pt x="60" y="4"/>
                    <a:pt x="60" y="5"/>
                    <a:pt x="59" y="5"/>
                  </a:cubicBezTo>
                  <a:cubicBezTo>
                    <a:pt x="59" y="7"/>
                    <a:pt x="60" y="8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8"/>
                    <a:pt x="60" y="7"/>
                    <a:pt x="61" y="5"/>
                  </a:cubicBezTo>
                  <a:cubicBezTo>
                    <a:pt x="62" y="3"/>
                    <a:pt x="65" y="3"/>
                    <a:pt x="66" y="2"/>
                  </a:cubicBezTo>
                  <a:cubicBezTo>
                    <a:pt x="66" y="2"/>
                    <a:pt x="67" y="2"/>
                    <a:pt x="67" y="2"/>
                  </a:cubicBezTo>
                  <a:close/>
                  <a:moveTo>
                    <a:pt x="77" y="14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8" y="11"/>
                    <a:pt x="78" y="8"/>
                    <a:pt x="77" y="6"/>
                  </a:cubicBezTo>
                  <a:cubicBezTo>
                    <a:pt x="75" y="3"/>
                    <a:pt x="73" y="1"/>
                    <a:pt x="72" y="2"/>
                  </a:cubicBezTo>
                  <a:cubicBezTo>
                    <a:pt x="73" y="5"/>
                    <a:pt x="76" y="11"/>
                    <a:pt x="73" y="15"/>
                  </a:cubicBezTo>
                  <a:cubicBezTo>
                    <a:pt x="72" y="16"/>
                    <a:pt x="70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2"/>
                    <a:pt x="66" y="10"/>
                    <a:pt x="68" y="8"/>
                  </a:cubicBezTo>
                  <a:cubicBezTo>
                    <a:pt x="68" y="8"/>
                    <a:pt x="68" y="7"/>
                    <a:pt x="69" y="7"/>
                  </a:cubicBezTo>
                  <a:cubicBezTo>
                    <a:pt x="69" y="6"/>
                    <a:pt x="68" y="6"/>
                    <a:pt x="68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4" y="10"/>
                    <a:pt x="63" y="11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7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3" y="18"/>
                    <a:pt x="46" y="17"/>
                    <a:pt x="39" y="16"/>
                  </a:cubicBezTo>
                  <a:cubicBezTo>
                    <a:pt x="32" y="15"/>
                    <a:pt x="26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5" y="14"/>
                    <a:pt x="11" y="15"/>
                    <a:pt x="7" y="17"/>
                  </a:cubicBezTo>
                  <a:cubicBezTo>
                    <a:pt x="9" y="16"/>
                    <a:pt x="11" y="16"/>
                    <a:pt x="13" y="16"/>
                  </a:cubicBezTo>
                  <a:cubicBezTo>
                    <a:pt x="18" y="16"/>
                    <a:pt x="24" y="18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7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5" y="17"/>
                    <a:pt x="49" y="18"/>
                    <a:pt x="54" y="19"/>
                  </a:cubicBezTo>
                  <a:cubicBezTo>
                    <a:pt x="55" y="19"/>
                    <a:pt x="57" y="20"/>
                    <a:pt x="58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3"/>
                    <a:pt x="53" y="24"/>
                    <a:pt x="50" y="24"/>
                  </a:cubicBezTo>
                  <a:cubicBezTo>
                    <a:pt x="47" y="24"/>
                    <a:pt x="43" y="23"/>
                    <a:pt x="40" y="22"/>
                  </a:cubicBezTo>
                  <a:cubicBezTo>
                    <a:pt x="37" y="21"/>
                    <a:pt x="34" y="20"/>
                    <a:pt x="31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1" y="20"/>
                    <a:pt x="31" y="20"/>
                  </a:cubicBezTo>
                  <a:cubicBezTo>
                    <a:pt x="36" y="22"/>
                    <a:pt x="41" y="24"/>
                    <a:pt x="46" y="24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61" y="24"/>
                    <a:pt x="72" y="20"/>
                    <a:pt x="82" y="16"/>
                  </a:cubicBezTo>
                  <a:cubicBezTo>
                    <a:pt x="84" y="16"/>
                    <a:pt x="86" y="15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7" y="13"/>
                    <a:pt x="87" y="12"/>
                    <a:pt x="87" y="12"/>
                  </a:cubicBezTo>
                  <a:cubicBezTo>
                    <a:pt x="88" y="10"/>
                    <a:pt x="91" y="9"/>
                    <a:pt x="94" y="7"/>
                  </a:cubicBezTo>
                  <a:cubicBezTo>
                    <a:pt x="97" y="7"/>
                    <a:pt x="99" y="6"/>
                    <a:pt x="100" y="5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92" y="6"/>
                    <a:pt x="84" y="9"/>
                    <a:pt x="77" y="14"/>
                  </a:cubicBezTo>
                  <a:close/>
                  <a:moveTo>
                    <a:pt x="126" y="98"/>
                  </a:moveTo>
                  <a:cubicBezTo>
                    <a:pt x="126" y="98"/>
                    <a:pt x="125" y="98"/>
                    <a:pt x="125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85"/>
                    <a:pt x="129" y="74"/>
                    <a:pt x="135" y="64"/>
                  </a:cubicBezTo>
                  <a:cubicBezTo>
                    <a:pt x="141" y="54"/>
                    <a:pt x="147" y="45"/>
                    <a:pt x="146" y="34"/>
                  </a:cubicBezTo>
                  <a:cubicBezTo>
                    <a:pt x="144" y="15"/>
                    <a:pt x="130" y="4"/>
                    <a:pt x="110" y="4"/>
                  </a:cubicBezTo>
                  <a:cubicBezTo>
                    <a:pt x="107" y="4"/>
                    <a:pt x="104" y="4"/>
                    <a:pt x="101" y="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6"/>
                    <a:pt x="102" y="6"/>
                    <a:pt x="102" y="7"/>
                  </a:cubicBezTo>
                  <a:cubicBezTo>
                    <a:pt x="101" y="9"/>
                    <a:pt x="99" y="10"/>
                    <a:pt x="96" y="11"/>
                  </a:cubicBezTo>
                  <a:cubicBezTo>
                    <a:pt x="93" y="11"/>
                    <a:pt x="90" y="12"/>
                    <a:pt x="89" y="14"/>
                  </a:cubicBezTo>
                  <a:cubicBezTo>
                    <a:pt x="97" y="11"/>
                    <a:pt x="106" y="8"/>
                    <a:pt x="115" y="8"/>
                  </a:cubicBezTo>
                  <a:cubicBezTo>
                    <a:pt x="121" y="8"/>
                    <a:pt x="127" y="9"/>
                    <a:pt x="132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45" y="27"/>
                    <a:pt x="137" y="40"/>
                    <a:pt x="130" y="52"/>
                  </a:cubicBezTo>
                  <a:cubicBezTo>
                    <a:pt x="126" y="58"/>
                    <a:pt x="123" y="64"/>
                    <a:pt x="122" y="71"/>
                  </a:cubicBezTo>
                  <a:cubicBezTo>
                    <a:pt x="120" y="76"/>
                    <a:pt x="121" y="80"/>
                    <a:pt x="121" y="84"/>
                  </a:cubicBezTo>
                  <a:cubicBezTo>
                    <a:pt x="122" y="72"/>
                    <a:pt x="126" y="63"/>
                    <a:pt x="131" y="55"/>
                  </a:cubicBezTo>
                  <a:cubicBezTo>
                    <a:pt x="135" y="47"/>
                    <a:pt x="139" y="39"/>
                    <a:pt x="140" y="28"/>
                  </a:cubicBezTo>
                  <a:cubicBezTo>
                    <a:pt x="139" y="27"/>
                    <a:pt x="138" y="25"/>
                    <a:pt x="139" y="24"/>
                  </a:cubicBezTo>
                  <a:cubicBezTo>
                    <a:pt x="139" y="24"/>
                    <a:pt x="139" y="24"/>
                    <a:pt x="140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1" y="24"/>
                    <a:pt x="142" y="24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5" y="43"/>
                    <a:pt x="139" y="55"/>
                    <a:pt x="133" y="66"/>
                  </a:cubicBezTo>
                  <a:cubicBezTo>
                    <a:pt x="129" y="73"/>
                    <a:pt x="125" y="81"/>
                    <a:pt x="123" y="89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3" y="94"/>
                    <a:pt x="124" y="97"/>
                    <a:pt x="124" y="102"/>
                  </a:cubicBezTo>
                  <a:cubicBezTo>
                    <a:pt x="125" y="105"/>
                    <a:pt x="125" y="108"/>
                    <a:pt x="125" y="112"/>
                  </a:cubicBezTo>
                  <a:cubicBezTo>
                    <a:pt x="125" y="124"/>
                    <a:pt x="125" y="135"/>
                    <a:pt x="135" y="137"/>
                  </a:cubicBezTo>
                  <a:cubicBezTo>
                    <a:pt x="129" y="133"/>
                    <a:pt x="129" y="124"/>
                    <a:pt x="129" y="115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3" y="115"/>
                    <a:pt x="137" y="116"/>
                    <a:pt x="141" y="116"/>
                  </a:cubicBezTo>
                  <a:cubicBezTo>
                    <a:pt x="143" y="116"/>
                    <a:pt x="145" y="115"/>
                    <a:pt x="147" y="114"/>
                  </a:cubicBezTo>
                  <a:cubicBezTo>
                    <a:pt x="147" y="112"/>
                    <a:pt x="147" y="109"/>
                    <a:pt x="147" y="106"/>
                  </a:cubicBezTo>
                  <a:cubicBezTo>
                    <a:pt x="147" y="103"/>
                    <a:pt x="147" y="100"/>
                    <a:pt x="147" y="98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6" y="99"/>
                    <a:pt x="145" y="99"/>
                    <a:pt x="144" y="99"/>
                  </a:cubicBezTo>
                  <a:cubicBezTo>
                    <a:pt x="143" y="99"/>
                    <a:pt x="142" y="99"/>
                    <a:pt x="141" y="99"/>
                  </a:cubicBezTo>
                  <a:cubicBezTo>
                    <a:pt x="138" y="98"/>
                    <a:pt x="136" y="97"/>
                    <a:pt x="134" y="98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7" y="93"/>
                    <a:pt x="142" y="93"/>
                    <a:pt x="147" y="97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96"/>
                    <a:pt x="146" y="95"/>
                    <a:pt x="146" y="94"/>
                  </a:cubicBezTo>
                  <a:cubicBezTo>
                    <a:pt x="145" y="93"/>
                    <a:pt x="143" y="93"/>
                    <a:pt x="142" y="93"/>
                  </a:cubicBezTo>
                  <a:cubicBezTo>
                    <a:pt x="139" y="93"/>
                    <a:pt x="136" y="94"/>
                    <a:pt x="133" y="96"/>
                  </a:cubicBezTo>
                  <a:cubicBezTo>
                    <a:pt x="130" y="97"/>
                    <a:pt x="128" y="98"/>
                    <a:pt x="126" y="98"/>
                  </a:cubicBezTo>
                  <a:close/>
                  <a:moveTo>
                    <a:pt x="88" y="12"/>
                  </a:moveTo>
                  <a:cubicBezTo>
                    <a:pt x="90" y="11"/>
                    <a:pt x="93" y="10"/>
                    <a:pt x="95" y="9"/>
                  </a:cubicBezTo>
                  <a:cubicBezTo>
                    <a:pt x="98" y="8"/>
                    <a:pt x="100" y="8"/>
                    <a:pt x="101" y="7"/>
                  </a:cubicBezTo>
                  <a:cubicBezTo>
                    <a:pt x="101" y="7"/>
                    <a:pt x="101" y="6"/>
                    <a:pt x="101" y="6"/>
                  </a:cubicBezTo>
                  <a:cubicBezTo>
                    <a:pt x="99" y="7"/>
                    <a:pt x="97" y="8"/>
                    <a:pt x="95" y="9"/>
                  </a:cubicBezTo>
                  <a:cubicBezTo>
                    <a:pt x="92" y="10"/>
                    <a:pt x="89" y="11"/>
                    <a:pt x="88" y="12"/>
                  </a:cubicBezTo>
                  <a:close/>
                  <a:moveTo>
                    <a:pt x="56" y="21"/>
                  </a:moveTo>
                  <a:cubicBezTo>
                    <a:pt x="55" y="21"/>
                    <a:pt x="54" y="21"/>
                    <a:pt x="53" y="20"/>
                  </a:cubicBezTo>
                  <a:cubicBezTo>
                    <a:pt x="49" y="19"/>
                    <a:pt x="45" y="19"/>
                    <a:pt x="40" y="19"/>
                  </a:cubicBezTo>
                  <a:cubicBezTo>
                    <a:pt x="39" y="19"/>
                    <a:pt x="37" y="19"/>
                    <a:pt x="35" y="19"/>
                  </a:cubicBezTo>
                  <a:cubicBezTo>
                    <a:pt x="37" y="20"/>
                    <a:pt x="38" y="20"/>
                    <a:pt x="40" y="20"/>
                  </a:cubicBezTo>
                  <a:cubicBezTo>
                    <a:pt x="44" y="21"/>
                    <a:pt x="47" y="22"/>
                    <a:pt x="50" y="22"/>
                  </a:cubicBezTo>
                  <a:cubicBezTo>
                    <a:pt x="52" y="22"/>
                    <a:pt x="54" y="22"/>
                    <a:pt x="56" y="21"/>
                  </a:cubicBezTo>
                  <a:close/>
                  <a:moveTo>
                    <a:pt x="141" y="27"/>
                  </a:moveTo>
                  <a:cubicBezTo>
                    <a:pt x="141" y="26"/>
                    <a:pt x="141" y="26"/>
                    <a:pt x="140" y="25"/>
                  </a:cubicBezTo>
                  <a:cubicBezTo>
                    <a:pt x="141" y="26"/>
                    <a:pt x="141" y="27"/>
                    <a:pt x="141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40"/>
                    <a:pt x="136" y="48"/>
                    <a:pt x="132" y="56"/>
                  </a:cubicBezTo>
                  <a:cubicBezTo>
                    <a:pt x="128" y="64"/>
                    <a:pt x="123" y="72"/>
                    <a:pt x="123" y="84"/>
                  </a:cubicBezTo>
                  <a:cubicBezTo>
                    <a:pt x="125" y="77"/>
                    <a:pt x="128" y="71"/>
                    <a:pt x="131" y="66"/>
                  </a:cubicBezTo>
                  <a:cubicBezTo>
                    <a:pt x="138" y="54"/>
                    <a:pt x="144" y="43"/>
                    <a:pt x="141" y="27"/>
                  </a:cubicBezTo>
                  <a:close/>
                  <a:moveTo>
                    <a:pt x="145" y="98"/>
                  </a:moveTo>
                  <a:cubicBezTo>
                    <a:pt x="142" y="95"/>
                    <a:pt x="139" y="95"/>
                    <a:pt x="136" y="96"/>
                  </a:cubicBezTo>
                  <a:cubicBezTo>
                    <a:pt x="138" y="96"/>
                    <a:pt x="140" y="97"/>
                    <a:pt x="141" y="97"/>
                  </a:cubicBezTo>
                  <a:cubicBezTo>
                    <a:pt x="143" y="98"/>
                    <a:pt x="144" y="98"/>
                    <a:pt x="145" y="98"/>
                  </a:cubicBezTo>
                  <a:close/>
                  <a:moveTo>
                    <a:pt x="132" y="100"/>
                  </a:move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6" y="102"/>
                    <a:pt x="146" y="108"/>
                    <a:pt x="146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15"/>
                    <a:pt x="132" y="112"/>
                    <a:pt x="130" y="108"/>
                  </a:cubicBezTo>
                  <a:cubicBezTo>
                    <a:pt x="129" y="105"/>
                    <a:pt x="129" y="102"/>
                    <a:pt x="132" y="100"/>
                  </a:cubicBezTo>
                  <a:close/>
                  <a:moveTo>
                    <a:pt x="142" y="101"/>
                  </a:moveTo>
                  <a:cubicBezTo>
                    <a:pt x="133" y="101"/>
                    <a:pt x="133" y="101"/>
                    <a:pt x="133" y="101"/>
                  </a:cubicBezTo>
                  <a:cubicBezTo>
                    <a:pt x="131" y="103"/>
                    <a:pt x="130" y="105"/>
                    <a:pt x="131" y="107"/>
                  </a:cubicBezTo>
                  <a:cubicBezTo>
                    <a:pt x="133" y="111"/>
                    <a:pt x="138" y="113"/>
                    <a:pt x="144" y="112"/>
                  </a:cubicBezTo>
                  <a:cubicBezTo>
                    <a:pt x="145" y="106"/>
                    <a:pt x="144" y="103"/>
                    <a:pt x="142" y="101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8" name="Freeform 51"/>
            <p:cNvSpPr>
              <a:spLocks noEditPoints="1"/>
            </p:cNvSpPr>
            <p:nvPr/>
          </p:nvSpPr>
          <p:spPr bwMode="auto">
            <a:xfrm rot="16200000" flipV="1">
              <a:off x="5232723" y="721157"/>
              <a:ext cx="424100" cy="544581"/>
            </a:xfrm>
            <a:custGeom>
              <a:avLst/>
              <a:gdLst>
                <a:gd name="T0" fmla="*/ 47 w 135"/>
                <a:gd name="T1" fmla="*/ 133 h 153"/>
                <a:gd name="T2" fmla="*/ 91 w 135"/>
                <a:gd name="T3" fmla="*/ 114 h 153"/>
                <a:gd name="T4" fmla="*/ 47 w 135"/>
                <a:gd name="T5" fmla="*/ 138 h 153"/>
                <a:gd name="T6" fmla="*/ 0 w 135"/>
                <a:gd name="T7" fmla="*/ 124 h 153"/>
                <a:gd name="T8" fmla="*/ 4 w 135"/>
                <a:gd name="T9" fmla="*/ 133 h 153"/>
                <a:gd name="T10" fmla="*/ 97 w 135"/>
                <a:gd name="T11" fmla="*/ 109 h 153"/>
                <a:gd name="T12" fmla="*/ 100 w 135"/>
                <a:gd name="T13" fmla="*/ 94 h 153"/>
                <a:gd name="T14" fmla="*/ 125 w 135"/>
                <a:gd name="T15" fmla="*/ 22 h 153"/>
                <a:gd name="T16" fmla="*/ 101 w 135"/>
                <a:gd name="T17" fmla="*/ 15 h 153"/>
                <a:gd name="T18" fmla="*/ 114 w 135"/>
                <a:gd name="T19" fmla="*/ 5 h 153"/>
                <a:gd name="T20" fmla="*/ 132 w 135"/>
                <a:gd name="T21" fmla="*/ 30 h 153"/>
                <a:gd name="T22" fmla="*/ 107 w 135"/>
                <a:gd name="T23" fmla="*/ 106 h 153"/>
                <a:gd name="T24" fmla="*/ 100 w 135"/>
                <a:gd name="T25" fmla="*/ 137 h 153"/>
                <a:gd name="T26" fmla="*/ 95 w 135"/>
                <a:gd name="T27" fmla="*/ 113 h 153"/>
                <a:gd name="T28" fmla="*/ 47 w 135"/>
                <a:gd name="T29" fmla="*/ 133 h 153"/>
                <a:gd name="T30" fmla="*/ 102 w 135"/>
                <a:gd name="T31" fmla="*/ 107 h 153"/>
                <a:gd name="T32" fmla="*/ 128 w 135"/>
                <a:gd name="T33" fmla="*/ 36 h 153"/>
                <a:gd name="T34" fmla="*/ 102 w 135"/>
                <a:gd name="T35" fmla="*/ 107 h 153"/>
                <a:gd name="T36" fmla="*/ 114 w 135"/>
                <a:gd name="T37" fmla="*/ 110 h 153"/>
                <a:gd name="T38" fmla="*/ 118 w 135"/>
                <a:gd name="T39" fmla="*/ 128 h 153"/>
                <a:gd name="T40" fmla="*/ 114 w 135"/>
                <a:gd name="T41" fmla="*/ 110 h 153"/>
                <a:gd name="T42" fmla="*/ 104 w 135"/>
                <a:gd name="T43" fmla="*/ 110 h 153"/>
                <a:gd name="T44" fmla="*/ 102 w 135"/>
                <a:gd name="T45" fmla="*/ 131 h 153"/>
                <a:gd name="T46" fmla="*/ 115 w 135"/>
                <a:gd name="T47" fmla="*/ 133 h 153"/>
                <a:gd name="T48" fmla="*/ 104 w 135"/>
                <a:gd name="T49" fmla="*/ 11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5" h="153">
                  <a:moveTo>
                    <a:pt x="47" y="133"/>
                  </a:moveTo>
                  <a:cubicBezTo>
                    <a:pt x="62" y="133"/>
                    <a:pt x="76" y="119"/>
                    <a:pt x="91" y="114"/>
                  </a:cubicBezTo>
                  <a:cubicBezTo>
                    <a:pt x="82" y="120"/>
                    <a:pt x="63" y="134"/>
                    <a:pt x="47" y="138"/>
                  </a:cubicBezTo>
                  <a:cubicBezTo>
                    <a:pt x="28" y="143"/>
                    <a:pt x="0" y="144"/>
                    <a:pt x="0" y="124"/>
                  </a:cubicBezTo>
                  <a:cubicBezTo>
                    <a:pt x="6" y="123"/>
                    <a:pt x="1" y="132"/>
                    <a:pt x="4" y="133"/>
                  </a:cubicBezTo>
                  <a:cubicBezTo>
                    <a:pt x="38" y="148"/>
                    <a:pt x="65" y="113"/>
                    <a:pt x="97" y="109"/>
                  </a:cubicBezTo>
                  <a:cubicBezTo>
                    <a:pt x="98" y="104"/>
                    <a:pt x="100" y="100"/>
                    <a:pt x="100" y="94"/>
                  </a:cubicBezTo>
                  <a:cubicBezTo>
                    <a:pt x="109" y="85"/>
                    <a:pt x="131" y="46"/>
                    <a:pt x="125" y="22"/>
                  </a:cubicBezTo>
                  <a:cubicBezTo>
                    <a:pt x="123" y="12"/>
                    <a:pt x="109" y="0"/>
                    <a:pt x="101" y="15"/>
                  </a:cubicBezTo>
                  <a:cubicBezTo>
                    <a:pt x="97" y="9"/>
                    <a:pt x="107" y="4"/>
                    <a:pt x="114" y="5"/>
                  </a:cubicBezTo>
                  <a:cubicBezTo>
                    <a:pt x="125" y="6"/>
                    <a:pt x="131" y="18"/>
                    <a:pt x="132" y="30"/>
                  </a:cubicBezTo>
                  <a:cubicBezTo>
                    <a:pt x="135" y="56"/>
                    <a:pt x="111" y="90"/>
                    <a:pt x="107" y="106"/>
                  </a:cubicBezTo>
                  <a:cubicBezTo>
                    <a:pt x="133" y="105"/>
                    <a:pt x="126" y="153"/>
                    <a:pt x="100" y="137"/>
                  </a:cubicBezTo>
                  <a:cubicBezTo>
                    <a:pt x="97" y="130"/>
                    <a:pt x="98" y="120"/>
                    <a:pt x="95" y="113"/>
                  </a:cubicBezTo>
                  <a:cubicBezTo>
                    <a:pt x="78" y="113"/>
                    <a:pt x="63" y="127"/>
                    <a:pt x="47" y="133"/>
                  </a:cubicBezTo>
                  <a:close/>
                  <a:moveTo>
                    <a:pt x="102" y="107"/>
                  </a:moveTo>
                  <a:cubicBezTo>
                    <a:pt x="112" y="84"/>
                    <a:pt x="130" y="63"/>
                    <a:pt x="128" y="36"/>
                  </a:cubicBezTo>
                  <a:cubicBezTo>
                    <a:pt x="126" y="65"/>
                    <a:pt x="105" y="83"/>
                    <a:pt x="102" y="107"/>
                  </a:cubicBezTo>
                  <a:close/>
                  <a:moveTo>
                    <a:pt x="114" y="110"/>
                  </a:moveTo>
                  <a:cubicBezTo>
                    <a:pt x="117" y="118"/>
                    <a:pt x="121" y="121"/>
                    <a:pt x="118" y="128"/>
                  </a:cubicBezTo>
                  <a:cubicBezTo>
                    <a:pt x="128" y="125"/>
                    <a:pt x="119" y="112"/>
                    <a:pt x="114" y="110"/>
                  </a:cubicBezTo>
                  <a:close/>
                  <a:moveTo>
                    <a:pt x="104" y="110"/>
                  </a:moveTo>
                  <a:cubicBezTo>
                    <a:pt x="100" y="114"/>
                    <a:pt x="100" y="125"/>
                    <a:pt x="102" y="131"/>
                  </a:cubicBezTo>
                  <a:cubicBezTo>
                    <a:pt x="108" y="132"/>
                    <a:pt x="110" y="135"/>
                    <a:pt x="115" y="133"/>
                  </a:cubicBezTo>
                  <a:cubicBezTo>
                    <a:pt x="120" y="121"/>
                    <a:pt x="114" y="111"/>
                    <a:pt x="104" y="110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9" name="Freeform 52"/>
            <p:cNvSpPr>
              <a:spLocks noEditPoints="1"/>
            </p:cNvSpPr>
            <p:nvPr/>
          </p:nvSpPr>
          <p:spPr bwMode="auto">
            <a:xfrm rot="16200000" flipV="1">
              <a:off x="5241796" y="749729"/>
              <a:ext cx="428541" cy="491879"/>
            </a:xfrm>
            <a:custGeom>
              <a:avLst/>
              <a:gdLst>
                <a:gd name="T0" fmla="*/ 0 w 136"/>
                <a:gd name="T1" fmla="*/ 120 h 138"/>
                <a:gd name="T2" fmla="*/ 4 w 136"/>
                <a:gd name="T3" fmla="*/ 120 h 138"/>
                <a:gd name="T4" fmla="*/ 23 w 136"/>
                <a:gd name="T5" fmla="*/ 132 h 138"/>
                <a:gd name="T6" fmla="*/ 97 w 136"/>
                <a:gd name="T7" fmla="*/ 104 h 138"/>
                <a:gd name="T8" fmla="*/ 100 w 136"/>
                <a:gd name="T9" fmla="*/ 90 h 138"/>
                <a:gd name="T10" fmla="*/ 103 w 136"/>
                <a:gd name="T11" fmla="*/ 11 h 138"/>
                <a:gd name="T12" fmla="*/ 101 w 136"/>
                <a:gd name="T13" fmla="*/ 6 h 138"/>
                <a:gd name="T14" fmla="*/ 134 w 136"/>
                <a:gd name="T15" fmla="*/ 26 h 138"/>
                <a:gd name="T16" fmla="*/ 125 w 136"/>
                <a:gd name="T17" fmla="*/ 119 h 138"/>
                <a:gd name="T18" fmla="*/ 100 w 136"/>
                <a:gd name="T19" fmla="*/ 133 h 138"/>
                <a:gd name="T20" fmla="*/ 96 w 136"/>
                <a:gd name="T21" fmla="*/ 110 h 138"/>
                <a:gd name="T22" fmla="*/ 87 w 136"/>
                <a:gd name="T23" fmla="*/ 115 h 138"/>
                <a:gd name="T24" fmla="*/ 5 w 136"/>
                <a:gd name="T25" fmla="*/ 129 h 138"/>
                <a:gd name="T26" fmla="*/ 48 w 136"/>
                <a:gd name="T27" fmla="*/ 134 h 138"/>
                <a:gd name="T28" fmla="*/ 48 w 136"/>
                <a:gd name="T29" fmla="*/ 129 h 138"/>
                <a:gd name="T30" fmla="*/ 65 w 136"/>
                <a:gd name="T31" fmla="*/ 120 h 138"/>
                <a:gd name="T32" fmla="*/ 97 w 136"/>
                <a:gd name="T33" fmla="*/ 108 h 138"/>
                <a:gd name="T34" fmla="*/ 97 w 136"/>
                <a:gd name="T35" fmla="*/ 109 h 138"/>
                <a:gd name="T36" fmla="*/ 111 w 136"/>
                <a:gd name="T37" fmla="*/ 135 h 138"/>
                <a:gd name="T38" fmla="*/ 118 w 136"/>
                <a:gd name="T39" fmla="*/ 125 h 138"/>
                <a:gd name="T40" fmla="*/ 117 w 136"/>
                <a:gd name="T41" fmla="*/ 129 h 138"/>
                <a:gd name="T42" fmla="*/ 108 w 136"/>
                <a:gd name="T43" fmla="*/ 129 h 138"/>
                <a:gd name="T44" fmla="*/ 103 w 136"/>
                <a:gd name="T45" fmla="*/ 128 h 138"/>
                <a:gd name="T46" fmla="*/ 105 w 136"/>
                <a:gd name="T47" fmla="*/ 105 h 138"/>
                <a:gd name="T48" fmla="*/ 118 w 136"/>
                <a:gd name="T49" fmla="*/ 124 h 138"/>
                <a:gd name="T50" fmla="*/ 114 w 136"/>
                <a:gd name="T51" fmla="*/ 105 h 138"/>
                <a:gd name="T52" fmla="*/ 108 w 136"/>
                <a:gd name="T53" fmla="*/ 102 h 138"/>
                <a:gd name="T54" fmla="*/ 115 w 136"/>
                <a:gd name="T55" fmla="*/ 82 h 138"/>
                <a:gd name="T56" fmla="*/ 102 w 136"/>
                <a:gd name="T57" fmla="*/ 7 h 138"/>
                <a:gd name="T58" fmla="*/ 127 w 136"/>
                <a:gd name="T59" fmla="*/ 18 h 138"/>
                <a:gd name="T60" fmla="*/ 98 w 136"/>
                <a:gd name="T61" fmla="*/ 105 h 138"/>
                <a:gd name="T62" fmla="*/ 23 w 136"/>
                <a:gd name="T63" fmla="*/ 133 h 138"/>
                <a:gd name="T64" fmla="*/ 104 w 136"/>
                <a:gd name="T65" fmla="*/ 127 h 138"/>
                <a:gd name="T66" fmla="*/ 115 w 136"/>
                <a:gd name="T67" fmla="*/ 113 h 138"/>
                <a:gd name="T68" fmla="*/ 89 w 136"/>
                <a:gd name="T69" fmla="*/ 110 h 138"/>
                <a:gd name="T70" fmla="*/ 74 w 136"/>
                <a:gd name="T71" fmla="*/ 118 h 138"/>
                <a:gd name="T72" fmla="*/ 4 w 136"/>
                <a:gd name="T73" fmla="*/ 127 h 138"/>
                <a:gd name="T74" fmla="*/ 2 w 136"/>
                <a:gd name="T75" fmla="*/ 121 h 138"/>
                <a:gd name="T76" fmla="*/ 120 w 136"/>
                <a:gd name="T77" fmla="*/ 123 h 138"/>
                <a:gd name="T78" fmla="*/ 102 w 136"/>
                <a:gd name="T79" fmla="*/ 108 h 138"/>
                <a:gd name="T80" fmla="*/ 128 w 136"/>
                <a:gd name="T81" fmla="*/ 32 h 138"/>
                <a:gd name="T82" fmla="*/ 104 w 136"/>
                <a:gd name="T83" fmla="*/ 103 h 138"/>
                <a:gd name="T84" fmla="*/ 116 w 136"/>
                <a:gd name="T85" fmla="*/ 72 h 138"/>
                <a:gd name="T86" fmla="*/ 128 w 136"/>
                <a:gd name="T87" fmla="*/ 4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6" h="138">
                  <a:moveTo>
                    <a:pt x="26" y="138"/>
                  </a:moveTo>
                  <a:cubicBezTo>
                    <a:pt x="16" y="138"/>
                    <a:pt x="9" y="136"/>
                    <a:pt x="5" y="131"/>
                  </a:cubicBezTo>
                  <a:cubicBezTo>
                    <a:pt x="2" y="129"/>
                    <a:pt x="0" y="125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19"/>
                    <a:pt x="3" y="119"/>
                    <a:pt x="4" y="120"/>
                  </a:cubicBezTo>
                  <a:cubicBezTo>
                    <a:pt x="5" y="121"/>
                    <a:pt x="5" y="123"/>
                    <a:pt x="5" y="124"/>
                  </a:cubicBezTo>
                  <a:cubicBezTo>
                    <a:pt x="5" y="126"/>
                    <a:pt x="5" y="128"/>
                    <a:pt x="6" y="128"/>
                  </a:cubicBezTo>
                  <a:cubicBezTo>
                    <a:pt x="11" y="131"/>
                    <a:pt x="17" y="132"/>
                    <a:pt x="23" y="132"/>
                  </a:cubicBezTo>
                  <a:cubicBezTo>
                    <a:pt x="37" y="132"/>
                    <a:pt x="49" y="125"/>
                    <a:pt x="63" y="118"/>
                  </a:cubicBezTo>
                  <a:cubicBezTo>
                    <a:pt x="74" y="112"/>
                    <a:pt x="85" y="106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9" y="100"/>
                    <a:pt x="100" y="96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9" y="81"/>
                    <a:pt x="132" y="42"/>
                    <a:pt x="125" y="18"/>
                  </a:cubicBezTo>
                  <a:cubicBezTo>
                    <a:pt x="124" y="12"/>
                    <a:pt x="117" y="4"/>
                    <a:pt x="111" y="4"/>
                  </a:cubicBezTo>
                  <a:cubicBezTo>
                    <a:pt x="108" y="4"/>
                    <a:pt x="105" y="7"/>
                    <a:pt x="103" y="11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0" y="9"/>
                    <a:pt x="100" y="8"/>
                    <a:pt x="101" y="6"/>
                  </a:cubicBezTo>
                  <a:cubicBezTo>
                    <a:pt x="103" y="2"/>
                    <a:pt x="109" y="0"/>
                    <a:pt x="114" y="0"/>
                  </a:cubicBezTo>
                  <a:cubicBezTo>
                    <a:pt x="114" y="0"/>
                    <a:pt x="114" y="0"/>
                    <a:pt x="115" y="0"/>
                  </a:cubicBezTo>
                  <a:cubicBezTo>
                    <a:pt x="127" y="1"/>
                    <a:pt x="133" y="14"/>
                    <a:pt x="134" y="26"/>
                  </a:cubicBezTo>
                  <a:cubicBezTo>
                    <a:pt x="136" y="44"/>
                    <a:pt x="125" y="66"/>
                    <a:pt x="117" y="83"/>
                  </a:cubicBezTo>
                  <a:cubicBezTo>
                    <a:pt x="113" y="90"/>
                    <a:pt x="110" y="96"/>
                    <a:pt x="109" y="101"/>
                  </a:cubicBezTo>
                  <a:cubicBezTo>
                    <a:pt x="120" y="101"/>
                    <a:pt x="125" y="110"/>
                    <a:pt x="125" y="119"/>
                  </a:cubicBezTo>
                  <a:cubicBezTo>
                    <a:pt x="125" y="128"/>
                    <a:pt x="120" y="137"/>
                    <a:pt x="111" y="137"/>
                  </a:cubicBezTo>
                  <a:cubicBezTo>
                    <a:pt x="107" y="137"/>
                    <a:pt x="104" y="136"/>
                    <a:pt x="100" y="134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8" y="130"/>
                    <a:pt x="98" y="125"/>
                    <a:pt x="97" y="120"/>
                  </a:cubicBezTo>
                  <a:cubicBezTo>
                    <a:pt x="97" y="116"/>
                    <a:pt x="97" y="113"/>
                    <a:pt x="96" y="110"/>
                  </a:cubicBezTo>
                  <a:cubicBezTo>
                    <a:pt x="95" y="110"/>
                    <a:pt x="95" y="110"/>
                    <a:pt x="94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1" y="112"/>
                    <a:pt x="89" y="113"/>
                    <a:pt x="87" y="115"/>
                  </a:cubicBezTo>
                  <a:cubicBezTo>
                    <a:pt x="77" y="121"/>
                    <a:pt x="61" y="132"/>
                    <a:pt x="48" y="135"/>
                  </a:cubicBezTo>
                  <a:cubicBezTo>
                    <a:pt x="41" y="137"/>
                    <a:pt x="33" y="138"/>
                    <a:pt x="26" y="138"/>
                  </a:cubicBezTo>
                  <a:close/>
                  <a:moveTo>
                    <a:pt x="5" y="129"/>
                  </a:moveTo>
                  <a:cubicBezTo>
                    <a:pt x="5" y="130"/>
                    <a:pt x="5" y="130"/>
                    <a:pt x="6" y="130"/>
                  </a:cubicBezTo>
                  <a:cubicBezTo>
                    <a:pt x="10" y="134"/>
                    <a:pt x="17" y="137"/>
                    <a:pt x="26" y="137"/>
                  </a:cubicBezTo>
                  <a:cubicBezTo>
                    <a:pt x="33" y="137"/>
                    <a:pt x="41" y="135"/>
                    <a:pt x="48" y="134"/>
                  </a:cubicBezTo>
                  <a:cubicBezTo>
                    <a:pt x="61" y="130"/>
                    <a:pt x="76" y="120"/>
                    <a:pt x="86" y="114"/>
                  </a:cubicBezTo>
                  <a:cubicBezTo>
                    <a:pt x="82" y="115"/>
                    <a:pt x="78" y="117"/>
                    <a:pt x="75" y="119"/>
                  </a:cubicBezTo>
                  <a:cubicBezTo>
                    <a:pt x="66" y="124"/>
                    <a:pt x="57" y="129"/>
                    <a:pt x="48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4" y="126"/>
                    <a:pt x="59" y="123"/>
                    <a:pt x="65" y="120"/>
                  </a:cubicBezTo>
                  <a:cubicBezTo>
                    <a:pt x="75" y="114"/>
                    <a:pt x="85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8" y="112"/>
                    <a:pt x="99" y="116"/>
                    <a:pt x="99" y="120"/>
                  </a:cubicBezTo>
                  <a:cubicBezTo>
                    <a:pt x="99" y="124"/>
                    <a:pt x="100" y="129"/>
                    <a:pt x="101" y="132"/>
                  </a:cubicBezTo>
                  <a:cubicBezTo>
                    <a:pt x="104" y="134"/>
                    <a:pt x="108" y="135"/>
                    <a:pt x="111" y="135"/>
                  </a:cubicBezTo>
                  <a:cubicBezTo>
                    <a:pt x="118" y="135"/>
                    <a:pt x="122" y="129"/>
                    <a:pt x="123" y="123"/>
                  </a:cubicBezTo>
                  <a:cubicBezTo>
                    <a:pt x="122" y="124"/>
                    <a:pt x="121" y="125"/>
                    <a:pt x="119" y="125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7"/>
                    <a:pt x="117" y="128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5" y="130"/>
                    <a:pt x="114" y="130"/>
                    <a:pt x="113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1" y="130"/>
                    <a:pt x="109" y="130"/>
                    <a:pt x="108" y="129"/>
                  </a:cubicBezTo>
                  <a:cubicBezTo>
                    <a:pt x="106" y="129"/>
                    <a:pt x="105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0" y="122"/>
                    <a:pt x="100" y="110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10" y="106"/>
                    <a:pt x="114" y="108"/>
                    <a:pt x="116" y="112"/>
                  </a:cubicBezTo>
                  <a:cubicBezTo>
                    <a:pt x="118" y="116"/>
                    <a:pt x="119" y="120"/>
                    <a:pt x="118" y="124"/>
                  </a:cubicBezTo>
                  <a:cubicBezTo>
                    <a:pt x="118" y="124"/>
                    <a:pt x="118" y="124"/>
                    <a:pt x="118" y="124"/>
                  </a:cubicBezTo>
                  <a:cubicBezTo>
                    <a:pt x="121" y="119"/>
                    <a:pt x="119" y="116"/>
                    <a:pt x="117" y="112"/>
                  </a:cubicBezTo>
                  <a:cubicBezTo>
                    <a:pt x="116" y="110"/>
                    <a:pt x="115" y="109"/>
                    <a:pt x="114" y="106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7" y="106"/>
                    <a:pt x="121" y="109"/>
                    <a:pt x="123" y="113"/>
                  </a:cubicBezTo>
                  <a:cubicBezTo>
                    <a:pt x="121" y="107"/>
                    <a:pt x="116" y="102"/>
                    <a:pt x="108" y="10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8" y="97"/>
                    <a:pt x="112" y="90"/>
                    <a:pt x="115" y="82"/>
                  </a:cubicBezTo>
                  <a:cubicBezTo>
                    <a:pt x="124" y="65"/>
                    <a:pt x="134" y="44"/>
                    <a:pt x="133" y="26"/>
                  </a:cubicBezTo>
                  <a:cubicBezTo>
                    <a:pt x="131" y="15"/>
                    <a:pt x="126" y="3"/>
                    <a:pt x="115" y="2"/>
                  </a:cubicBezTo>
                  <a:cubicBezTo>
                    <a:pt x="110" y="1"/>
                    <a:pt x="104" y="4"/>
                    <a:pt x="102" y="7"/>
                  </a:cubicBezTo>
                  <a:cubicBezTo>
                    <a:pt x="102" y="7"/>
                    <a:pt x="102" y="8"/>
                    <a:pt x="102" y="9"/>
                  </a:cubicBezTo>
                  <a:cubicBezTo>
                    <a:pt x="105" y="4"/>
                    <a:pt x="109" y="3"/>
                    <a:pt x="111" y="3"/>
                  </a:cubicBezTo>
                  <a:cubicBezTo>
                    <a:pt x="118" y="3"/>
                    <a:pt x="125" y="11"/>
                    <a:pt x="127" y="18"/>
                  </a:cubicBezTo>
                  <a:cubicBezTo>
                    <a:pt x="133" y="42"/>
                    <a:pt x="110" y="81"/>
                    <a:pt x="101" y="91"/>
                  </a:cubicBezTo>
                  <a:cubicBezTo>
                    <a:pt x="102" y="96"/>
                    <a:pt x="100" y="100"/>
                    <a:pt x="99" y="104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86" y="107"/>
                    <a:pt x="75" y="113"/>
                    <a:pt x="64" y="119"/>
                  </a:cubicBezTo>
                  <a:cubicBezTo>
                    <a:pt x="51" y="126"/>
                    <a:pt x="37" y="133"/>
                    <a:pt x="23" y="133"/>
                  </a:cubicBezTo>
                  <a:cubicBezTo>
                    <a:pt x="17" y="133"/>
                    <a:pt x="11" y="132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lose/>
                  <a:moveTo>
                    <a:pt x="104" y="127"/>
                  </a:moveTo>
                  <a:cubicBezTo>
                    <a:pt x="106" y="127"/>
                    <a:pt x="107" y="127"/>
                    <a:pt x="108" y="128"/>
                  </a:cubicBezTo>
                  <a:cubicBezTo>
                    <a:pt x="111" y="129"/>
                    <a:pt x="113" y="129"/>
                    <a:pt x="116" y="128"/>
                  </a:cubicBezTo>
                  <a:cubicBezTo>
                    <a:pt x="118" y="123"/>
                    <a:pt x="118" y="117"/>
                    <a:pt x="115" y="113"/>
                  </a:cubicBezTo>
                  <a:cubicBezTo>
                    <a:pt x="113" y="110"/>
                    <a:pt x="109" y="107"/>
                    <a:pt x="105" y="107"/>
                  </a:cubicBezTo>
                  <a:cubicBezTo>
                    <a:pt x="102" y="111"/>
                    <a:pt x="102" y="121"/>
                    <a:pt x="104" y="127"/>
                  </a:cubicBezTo>
                  <a:close/>
                  <a:moveTo>
                    <a:pt x="89" y="110"/>
                  </a:moveTo>
                  <a:cubicBezTo>
                    <a:pt x="81" y="112"/>
                    <a:pt x="73" y="117"/>
                    <a:pt x="65" y="121"/>
                  </a:cubicBezTo>
                  <a:cubicBezTo>
                    <a:pt x="61" y="123"/>
                    <a:pt x="57" y="125"/>
                    <a:pt x="53" y="127"/>
                  </a:cubicBezTo>
                  <a:cubicBezTo>
                    <a:pt x="60" y="126"/>
                    <a:pt x="67" y="122"/>
                    <a:pt x="74" y="118"/>
                  </a:cubicBezTo>
                  <a:cubicBezTo>
                    <a:pt x="79" y="115"/>
                    <a:pt x="84" y="112"/>
                    <a:pt x="89" y="110"/>
                  </a:cubicBezTo>
                  <a:close/>
                  <a:moveTo>
                    <a:pt x="2" y="121"/>
                  </a:moveTo>
                  <a:cubicBezTo>
                    <a:pt x="2" y="123"/>
                    <a:pt x="3" y="125"/>
                    <a:pt x="4" y="127"/>
                  </a:cubicBezTo>
                  <a:cubicBezTo>
                    <a:pt x="3" y="127"/>
                    <a:pt x="3" y="125"/>
                    <a:pt x="3" y="124"/>
                  </a:cubicBezTo>
                  <a:cubicBezTo>
                    <a:pt x="3" y="123"/>
                    <a:pt x="4" y="122"/>
                    <a:pt x="3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  <a:moveTo>
                    <a:pt x="116" y="108"/>
                  </a:moveTo>
                  <a:cubicBezTo>
                    <a:pt x="117" y="109"/>
                    <a:pt x="118" y="110"/>
                    <a:pt x="118" y="111"/>
                  </a:cubicBezTo>
                  <a:cubicBezTo>
                    <a:pt x="120" y="115"/>
                    <a:pt x="122" y="118"/>
                    <a:pt x="120" y="123"/>
                  </a:cubicBezTo>
                  <a:cubicBezTo>
                    <a:pt x="122" y="122"/>
                    <a:pt x="123" y="121"/>
                    <a:pt x="123" y="119"/>
                  </a:cubicBezTo>
                  <a:cubicBezTo>
                    <a:pt x="123" y="115"/>
                    <a:pt x="119" y="110"/>
                    <a:pt x="116" y="108"/>
                  </a:cubicBezTo>
                  <a:close/>
                  <a:moveTo>
                    <a:pt x="102" y="108"/>
                  </a:moveTo>
                  <a:cubicBezTo>
                    <a:pt x="103" y="103"/>
                    <a:pt x="103" y="103"/>
                    <a:pt x="103" y="103"/>
                  </a:cubicBezTo>
                  <a:cubicBezTo>
                    <a:pt x="104" y="92"/>
                    <a:pt x="109" y="82"/>
                    <a:pt x="114" y="72"/>
                  </a:cubicBezTo>
                  <a:cubicBezTo>
                    <a:pt x="121" y="60"/>
                    <a:pt x="127" y="47"/>
                    <a:pt x="128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1" y="51"/>
                    <a:pt x="122" y="68"/>
                    <a:pt x="114" y="84"/>
                  </a:cubicBezTo>
                  <a:cubicBezTo>
                    <a:pt x="110" y="90"/>
                    <a:pt x="107" y="97"/>
                    <a:pt x="104" y="103"/>
                  </a:cubicBezTo>
                  <a:lnTo>
                    <a:pt x="102" y="108"/>
                  </a:lnTo>
                  <a:close/>
                  <a:moveTo>
                    <a:pt x="128" y="44"/>
                  </a:moveTo>
                  <a:cubicBezTo>
                    <a:pt x="125" y="54"/>
                    <a:pt x="120" y="63"/>
                    <a:pt x="116" y="72"/>
                  </a:cubicBezTo>
                  <a:cubicBezTo>
                    <a:pt x="111" y="81"/>
                    <a:pt x="107" y="89"/>
                    <a:pt x="105" y="97"/>
                  </a:cubicBezTo>
                  <a:cubicBezTo>
                    <a:pt x="108" y="92"/>
                    <a:pt x="110" y="88"/>
                    <a:pt x="112" y="83"/>
                  </a:cubicBezTo>
                  <a:cubicBezTo>
                    <a:pt x="119" y="71"/>
                    <a:pt x="126" y="58"/>
                    <a:pt x="128" y="44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836613" y="1031195"/>
            <a:ext cx="5943600" cy="4572000"/>
          </a:xfrm>
          <a:solidFill>
            <a:schemeClr val="accent2">
              <a:lumMod val="40000"/>
              <a:lumOff val="60000"/>
            </a:schemeClr>
          </a:solidFill>
          <a:ln w="38100">
            <a:solidFill>
              <a:schemeClr val="bg1"/>
            </a:solidFill>
          </a:ln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492891" y="3555521"/>
            <a:ext cx="3840480" cy="2168517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B156B-59AE-415F-B24B-8756D48BB977}" type="slidenum">
              <a:rPr/>
              <a:t>‹#›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99945-0A15-4715-AB6C-F5E56CF20F70}" type="datetimeFigureOut">
              <a:rPr lang="en-US"/>
              <a:t>8/5/2020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59575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B156B-59AE-415F-B24B-8756D48BB977}" type="slidenum">
              <a:rPr/>
              <a:t>‹#›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99945-0A15-4715-AB6C-F5E56CF20F70}" type="datetimeFigureOut">
              <a:rPr lang="en-US"/>
              <a:t>8/5/2020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47936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624268" y="304800"/>
            <a:ext cx="1729531" cy="56769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304800"/>
            <a:ext cx="8633671" cy="56769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B156B-59AE-415F-B24B-8756D48BB977}" type="slidenum">
              <a:rPr/>
              <a:t>‹#›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99945-0A15-4715-AB6C-F5E56CF20F70}" type="datetimeFigureOut">
              <a:rPr lang="en-US"/>
              <a:t>8/5/2020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05803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B156B-59AE-415F-B24B-8756D48BB977}" type="slidenum">
              <a:rPr/>
              <a:t>‹#›</a:t>
            </a:fld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99945-0A15-4715-AB6C-F5E56CF20F70}" type="datetimeFigureOut">
              <a:rPr lang="en-US"/>
              <a:t>8/5/2020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9630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65613" y="1828800"/>
            <a:ext cx="6858002" cy="1828800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265610" y="3733800"/>
            <a:ext cx="6858002" cy="9144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29257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5212" y="1825625"/>
            <a:ext cx="4954588" cy="41879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4951414" cy="41879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B156B-59AE-415F-B24B-8756D48BB977}" type="slidenum">
              <a:rPr/>
              <a:t>‹#›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99945-0A15-4715-AB6C-F5E56CF20F70}" type="datetimeFigureOut">
              <a:rPr lang="en-US"/>
              <a:t>8/5/2020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72755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1681163"/>
            <a:ext cx="4956048" cy="823912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505075"/>
            <a:ext cx="4956048" cy="3476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4956048" cy="823912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4956048" cy="3476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B156B-59AE-415F-B24B-8756D48BB977}" type="slidenum">
              <a:rPr/>
              <a:t>‹#›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99945-0A15-4715-AB6C-F5E56CF20F70}" type="datetimeFigureOut">
              <a:rPr lang="en-US"/>
              <a:t>8/5/2020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18571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B156B-59AE-415F-B24B-8756D48BB977}" type="slidenum">
              <a:rPr/>
              <a:t>‹#›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99945-0A15-4715-AB6C-F5E56CF20F70}" type="datetimeFigureOut">
              <a:rPr lang="en-US"/>
              <a:t>8/5/2020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12816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B156B-59AE-415F-B24B-8756D48BB977}" type="slidenum">
              <a:rPr/>
              <a:t>‹#›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99945-0A15-4715-AB6C-F5E56CF20F70}" type="datetimeFigureOut">
              <a:rPr lang="en-US"/>
              <a:t>8/5/2020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47874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5212" y="304799"/>
            <a:ext cx="10058402" cy="1216152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1052422" y="1733550"/>
            <a:ext cx="4360503" cy="3050038"/>
            <a:chOff x="895350" y="3313113"/>
            <a:chExt cx="3613151" cy="2790825"/>
          </a:xfrm>
          <a:solidFill>
            <a:schemeClr val="tx1">
              <a:lumMod val="50000"/>
            </a:schemeClr>
          </a:solidFill>
        </p:grpSpPr>
        <p:sp>
          <p:nvSpPr>
            <p:cNvPr id="10" name="Freeform 41"/>
            <p:cNvSpPr>
              <a:spLocks/>
            </p:cNvSpPr>
            <p:nvPr/>
          </p:nvSpPr>
          <p:spPr bwMode="auto">
            <a:xfrm>
              <a:off x="963613" y="3725863"/>
              <a:ext cx="11113" cy="1952625"/>
            </a:xfrm>
            <a:custGeom>
              <a:avLst/>
              <a:gdLst>
                <a:gd name="T0" fmla="*/ 3 w 5"/>
                <a:gd name="T1" fmla="*/ 0 h 868"/>
                <a:gd name="T2" fmla="*/ 4 w 5"/>
                <a:gd name="T3" fmla="*/ 217 h 868"/>
                <a:gd name="T4" fmla="*/ 3 w 5"/>
                <a:gd name="T5" fmla="*/ 326 h 868"/>
                <a:gd name="T6" fmla="*/ 4 w 5"/>
                <a:gd name="T7" fmla="*/ 434 h 868"/>
                <a:gd name="T8" fmla="*/ 4 w 5"/>
                <a:gd name="T9" fmla="*/ 651 h 868"/>
                <a:gd name="T10" fmla="*/ 4 w 5"/>
                <a:gd name="T11" fmla="*/ 760 h 868"/>
                <a:gd name="T12" fmla="*/ 3 w 5"/>
                <a:gd name="T13" fmla="*/ 868 h 868"/>
                <a:gd name="T14" fmla="*/ 2 w 5"/>
                <a:gd name="T15" fmla="*/ 868 h 868"/>
                <a:gd name="T16" fmla="*/ 1 w 5"/>
                <a:gd name="T17" fmla="*/ 760 h 868"/>
                <a:gd name="T18" fmla="*/ 0 w 5"/>
                <a:gd name="T19" fmla="*/ 651 h 868"/>
                <a:gd name="T20" fmla="*/ 1 w 5"/>
                <a:gd name="T21" fmla="*/ 434 h 868"/>
                <a:gd name="T22" fmla="*/ 2 w 5"/>
                <a:gd name="T23" fmla="*/ 326 h 868"/>
                <a:gd name="T24" fmla="*/ 1 w 5"/>
                <a:gd name="T25" fmla="*/ 217 h 868"/>
                <a:gd name="T26" fmla="*/ 2 w 5"/>
                <a:gd name="T27" fmla="*/ 0 h 868"/>
                <a:gd name="T28" fmla="*/ 3 w 5"/>
                <a:gd name="T29" fmla="*/ 0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868">
                  <a:moveTo>
                    <a:pt x="3" y="0"/>
                  </a:moveTo>
                  <a:cubicBezTo>
                    <a:pt x="4" y="73"/>
                    <a:pt x="4" y="145"/>
                    <a:pt x="4" y="217"/>
                  </a:cubicBezTo>
                  <a:cubicBezTo>
                    <a:pt x="4" y="253"/>
                    <a:pt x="3" y="290"/>
                    <a:pt x="3" y="326"/>
                  </a:cubicBezTo>
                  <a:cubicBezTo>
                    <a:pt x="3" y="362"/>
                    <a:pt x="3" y="398"/>
                    <a:pt x="4" y="434"/>
                  </a:cubicBezTo>
                  <a:cubicBezTo>
                    <a:pt x="4" y="507"/>
                    <a:pt x="5" y="579"/>
                    <a:pt x="4" y="651"/>
                  </a:cubicBezTo>
                  <a:cubicBezTo>
                    <a:pt x="5" y="687"/>
                    <a:pt x="4" y="724"/>
                    <a:pt x="4" y="760"/>
                  </a:cubicBezTo>
                  <a:cubicBezTo>
                    <a:pt x="4" y="796"/>
                    <a:pt x="3" y="832"/>
                    <a:pt x="3" y="868"/>
                  </a:cubicBezTo>
                  <a:cubicBezTo>
                    <a:pt x="2" y="868"/>
                    <a:pt x="2" y="868"/>
                    <a:pt x="2" y="868"/>
                  </a:cubicBezTo>
                  <a:cubicBezTo>
                    <a:pt x="2" y="832"/>
                    <a:pt x="1" y="796"/>
                    <a:pt x="1" y="760"/>
                  </a:cubicBezTo>
                  <a:cubicBezTo>
                    <a:pt x="1" y="724"/>
                    <a:pt x="0" y="687"/>
                    <a:pt x="0" y="651"/>
                  </a:cubicBezTo>
                  <a:cubicBezTo>
                    <a:pt x="0" y="579"/>
                    <a:pt x="1" y="507"/>
                    <a:pt x="1" y="434"/>
                  </a:cubicBezTo>
                  <a:cubicBezTo>
                    <a:pt x="2" y="398"/>
                    <a:pt x="2" y="362"/>
                    <a:pt x="2" y="326"/>
                  </a:cubicBezTo>
                  <a:cubicBezTo>
                    <a:pt x="2" y="290"/>
                    <a:pt x="1" y="253"/>
                    <a:pt x="1" y="217"/>
                  </a:cubicBezTo>
                  <a:cubicBezTo>
                    <a:pt x="0" y="145"/>
                    <a:pt x="1" y="73"/>
                    <a:pt x="2" y="0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" name="Freeform 42"/>
            <p:cNvSpPr>
              <a:spLocks/>
            </p:cNvSpPr>
            <p:nvPr/>
          </p:nvSpPr>
          <p:spPr bwMode="auto">
            <a:xfrm>
              <a:off x="1350963" y="6038850"/>
              <a:ext cx="2736850" cy="11113"/>
            </a:xfrm>
            <a:custGeom>
              <a:avLst/>
              <a:gdLst>
                <a:gd name="T0" fmla="*/ 0 w 1216"/>
                <a:gd name="T1" fmla="*/ 2 h 5"/>
                <a:gd name="T2" fmla="*/ 304 w 1216"/>
                <a:gd name="T3" fmla="*/ 1 h 5"/>
                <a:gd name="T4" fmla="*/ 456 w 1216"/>
                <a:gd name="T5" fmla="*/ 2 h 5"/>
                <a:gd name="T6" fmla="*/ 608 w 1216"/>
                <a:gd name="T7" fmla="*/ 1 h 5"/>
                <a:gd name="T8" fmla="*/ 912 w 1216"/>
                <a:gd name="T9" fmla="*/ 0 h 5"/>
                <a:gd name="T10" fmla="*/ 1064 w 1216"/>
                <a:gd name="T11" fmla="*/ 1 h 5"/>
                <a:gd name="T12" fmla="*/ 1216 w 1216"/>
                <a:gd name="T13" fmla="*/ 2 h 5"/>
                <a:gd name="T14" fmla="*/ 1216 w 1216"/>
                <a:gd name="T15" fmla="*/ 2 h 5"/>
                <a:gd name="T16" fmla="*/ 1064 w 1216"/>
                <a:gd name="T17" fmla="*/ 4 h 5"/>
                <a:gd name="T18" fmla="*/ 912 w 1216"/>
                <a:gd name="T19" fmla="*/ 4 h 5"/>
                <a:gd name="T20" fmla="*/ 608 w 1216"/>
                <a:gd name="T21" fmla="*/ 3 h 5"/>
                <a:gd name="T22" fmla="*/ 456 w 1216"/>
                <a:gd name="T23" fmla="*/ 3 h 5"/>
                <a:gd name="T24" fmla="*/ 304 w 1216"/>
                <a:gd name="T25" fmla="*/ 4 h 5"/>
                <a:gd name="T26" fmla="*/ 0 w 1216"/>
                <a:gd name="T2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6" h="5">
                  <a:moveTo>
                    <a:pt x="0" y="2"/>
                  </a:moveTo>
                  <a:cubicBezTo>
                    <a:pt x="101" y="1"/>
                    <a:pt x="202" y="0"/>
                    <a:pt x="304" y="1"/>
                  </a:cubicBezTo>
                  <a:cubicBezTo>
                    <a:pt x="354" y="1"/>
                    <a:pt x="405" y="2"/>
                    <a:pt x="456" y="2"/>
                  </a:cubicBezTo>
                  <a:cubicBezTo>
                    <a:pt x="506" y="2"/>
                    <a:pt x="557" y="1"/>
                    <a:pt x="608" y="1"/>
                  </a:cubicBezTo>
                  <a:cubicBezTo>
                    <a:pt x="709" y="1"/>
                    <a:pt x="810" y="0"/>
                    <a:pt x="912" y="0"/>
                  </a:cubicBezTo>
                  <a:cubicBezTo>
                    <a:pt x="962" y="0"/>
                    <a:pt x="1013" y="1"/>
                    <a:pt x="1064" y="1"/>
                  </a:cubicBezTo>
                  <a:cubicBezTo>
                    <a:pt x="1114" y="1"/>
                    <a:pt x="1165" y="1"/>
                    <a:pt x="1216" y="2"/>
                  </a:cubicBezTo>
                  <a:cubicBezTo>
                    <a:pt x="1216" y="2"/>
                    <a:pt x="1216" y="2"/>
                    <a:pt x="1216" y="2"/>
                  </a:cubicBezTo>
                  <a:cubicBezTo>
                    <a:pt x="1165" y="3"/>
                    <a:pt x="1114" y="3"/>
                    <a:pt x="1064" y="4"/>
                  </a:cubicBezTo>
                  <a:cubicBezTo>
                    <a:pt x="1013" y="4"/>
                    <a:pt x="962" y="4"/>
                    <a:pt x="912" y="4"/>
                  </a:cubicBezTo>
                  <a:cubicBezTo>
                    <a:pt x="810" y="5"/>
                    <a:pt x="709" y="4"/>
                    <a:pt x="608" y="3"/>
                  </a:cubicBezTo>
                  <a:cubicBezTo>
                    <a:pt x="557" y="3"/>
                    <a:pt x="506" y="3"/>
                    <a:pt x="456" y="3"/>
                  </a:cubicBezTo>
                  <a:cubicBezTo>
                    <a:pt x="405" y="3"/>
                    <a:pt x="354" y="4"/>
                    <a:pt x="304" y="4"/>
                  </a:cubicBezTo>
                  <a:cubicBezTo>
                    <a:pt x="202" y="4"/>
                    <a:pt x="101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" name="Freeform 43"/>
            <p:cNvSpPr>
              <a:spLocks/>
            </p:cNvSpPr>
            <p:nvPr/>
          </p:nvSpPr>
          <p:spPr bwMode="auto">
            <a:xfrm>
              <a:off x="1330325" y="3378200"/>
              <a:ext cx="2743200" cy="11113"/>
            </a:xfrm>
            <a:custGeom>
              <a:avLst/>
              <a:gdLst>
                <a:gd name="T0" fmla="*/ 0 w 1219"/>
                <a:gd name="T1" fmla="*/ 2 h 5"/>
                <a:gd name="T2" fmla="*/ 304 w 1219"/>
                <a:gd name="T3" fmla="*/ 1 h 5"/>
                <a:gd name="T4" fmla="*/ 457 w 1219"/>
                <a:gd name="T5" fmla="*/ 2 h 5"/>
                <a:gd name="T6" fmla="*/ 609 w 1219"/>
                <a:gd name="T7" fmla="*/ 1 h 5"/>
                <a:gd name="T8" fmla="*/ 914 w 1219"/>
                <a:gd name="T9" fmla="*/ 0 h 5"/>
                <a:gd name="T10" fmla="*/ 1067 w 1219"/>
                <a:gd name="T11" fmla="*/ 1 h 5"/>
                <a:gd name="T12" fmla="*/ 1219 w 1219"/>
                <a:gd name="T13" fmla="*/ 2 h 5"/>
                <a:gd name="T14" fmla="*/ 1219 w 1219"/>
                <a:gd name="T15" fmla="*/ 3 h 5"/>
                <a:gd name="T16" fmla="*/ 1067 w 1219"/>
                <a:gd name="T17" fmla="*/ 4 h 5"/>
                <a:gd name="T18" fmla="*/ 914 w 1219"/>
                <a:gd name="T19" fmla="*/ 4 h 5"/>
                <a:gd name="T20" fmla="*/ 609 w 1219"/>
                <a:gd name="T21" fmla="*/ 3 h 5"/>
                <a:gd name="T22" fmla="*/ 457 w 1219"/>
                <a:gd name="T23" fmla="*/ 3 h 5"/>
                <a:gd name="T24" fmla="*/ 304 w 1219"/>
                <a:gd name="T25" fmla="*/ 4 h 5"/>
                <a:gd name="T26" fmla="*/ 0 w 1219"/>
                <a:gd name="T27" fmla="*/ 3 h 5"/>
                <a:gd name="T28" fmla="*/ 0 w 1219"/>
                <a:gd name="T2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9" h="5">
                  <a:moveTo>
                    <a:pt x="0" y="2"/>
                  </a:moveTo>
                  <a:cubicBezTo>
                    <a:pt x="101" y="1"/>
                    <a:pt x="203" y="0"/>
                    <a:pt x="304" y="1"/>
                  </a:cubicBezTo>
                  <a:cubicBezTo>
                    <a:pt x="355" y="1"/>
                    <a:pt x="406" y="2"/>
                    <a:pt x="457" y="2"/>
                  </a:cubicBezTo>
                  <a:cubicBezTo>
                    <a:pt x="508" y="2"/>
                    <a:pt x="559" y="1"/>
                    <a:pt x="609" y="1"/>
                  </a:cubicBezTo>
                  <a:cubicBezTo>
                    <a:pt x="711" y="1"/>
                    <a:pt x="813" y="0"/>
                    <a:pt x="914" y="0"/>
                  </a:cubicBezTo>
                  <a:cubicBezTo>
                    <a:pt x="965" y="0"/>
                    <a:pt x="1016" y="1"/>
                    <a:pt x="1067" y="1"/>
                  </a:cubicBezTo>
                  <a:cubicBezTo>
                    <a:pt x="1117" y="1"/>
                    <a:pt x="1168" y="1"/>
                    <a:pt x="1219" y="2"/>
                  </a:cubicBezTo>
                  <a:cubicBezTo>
                    <a:pt x="1219" y="3"/>
                    <a:pt x="1219" y="3"/>
                    <a:pt x="1219" y="3"/>
                  </a:cubicBezTo>
                  <a:cubicBezTo>
                    <a:pt x="1168" y="3"/>
                    <a:pt x="1117" y="4"/>
                    <a:pt x="1067" y="4"/>
                  </a:cubicBezTo>
                  <a:cubicBezTo>
                    <a:pt x="1016" y="4"/>
                    <a:pt x="965" y="4"/>
                    <a:pt x="914" y="4"/>
                  </a:cubicBezTo>
                  <a:cubicBezTo>
                    <a:pt x="813" y="5"/>
                    <a:pt x="711" y="4"/>
                    <a:pt x="609" y="3"/>
                  </a:cubicBezTo>
                  <a:cubicBezTo>
                    <a:pt x="559" y="3"/>
                    <a:pt x="508" y="3"/>
                    <a:pt x="457" y="3"/>
                  </a:cubicBezTo>
                  <a:cubicBezTo>
                    <a:pt x="406" y="3"/>
                    <a:pt x="355" y="4"/>
                    <a:pt x="304" y="4"/>
                  </a:cubicBezTo>
                  <a:cubicBezTo>
                    <a:pt x="203" y="4"/>
                    <a:pt x="101" y="4"/>
                    <a:pt x="0" y="3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" name="Freeform 44"/>
            <p:cNvSpPr>
              <a:spLocks/>
            </p:cNvSpPr>
            <p:nvPr/>
          </p:nvSpPr>
          <p:spPr bwMode="auto">
            <a:xfrm>
              <a:off x="4443413" y="3759200"/>
              <a:ext cx="9525" cy="1919288"/>
            </a:xfrm>
            <a:custGeom>
              <a:avLst/>
              <a:gdLst>
                <a:gd name="T0" fmla="*/ 2 w 4"/>
                <a:gd name="T1" fmla="*/ 853 h 853"/>
                <a:gd name="T2" fmla="*/ 0 w 4"/>
                <a:gd name="T3" fmla="*/ 640 h 853"/>
                <a:gd name="T4" fmla="*/ 1 w 4"/>
                <a:gd name="T5" fmla="*/ 533 h 853"/>
                <a:gd name="T6" fmla="*/ 1 w 4"/>
                <a:gd name="T7" fmla="*/ 427 h 853"/>
                <a:gd name="T8" fmla="*/ 0 w 4"/>
                <a:gd name="T9" fmla="*/ 213 h 853"/>
                <a:gd name="T10" fmla="*/ 0 w 4"/>
                <a:gd name="T11" fmla="*/ 107 h 853"/>
                <a:gd name="T12" fmla="*/ 2 w 4"/>
                <a:gd name="T13" fmla="*/ 0 h 853"/>
                <a:gd name="T14" fmla="*/ 2 w 4"/>
                <a:gd name="T15" fmla="*/ 0 h 853"/>
                <a:gd name="T16" fmla="*/ 3 w 4"/>
                <a:gd name="T17" fmla="*/ 107 h 853"/>
                <a:gd name="T18" fmla="*/ 4 w 4"/>
                <a:gd name="T19" fmla="*/ 213 h 853"/>
                <a:gd name="T20" fmla="*/ 3 w 4"/>
                <a:gd name="T21" fmla="*/ 427 h 853"/>
                <a:gd name="T22" fmla="*/ 2 w 4"/>
                <a:gd name="T23" fmla="*/ 533 h 853"/>
                <a:gd name="T24" fmla="*/ 3 w 4"/>
                <a:gd name="T25" fmla="*/ 640 h 853"/>
                <a:gd name="T26" fmla="*/ 2 w 4"/>
                <a:gd name="T27" fmla="*/ 853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853">
                  <a:moveTo>
                    <a:pt x="2" y="853"/>
                  </a:moveTo>
                  <a:cubicBezTo>
                    <a:pt x="0" y="782"/>
                    <a:pt x="0" y="711"/>
                    <a:pt x="0" y="640"/>
                  </a:cubicBezTo>
                  <a:cubicBezTo>
                    <a:pt x="0" y="604"/>
                    <a:pt x="1" y="569"/>
                    <a:pt x="1" y="533"/>
                  </a:cubicBezTo>
                  <a:cubicBezTo>
                    <a:pt x="1" y="498"/>
                    <a:pt x="1" y="462"/>
                    <a:pt x="1" y="427"/>
                  </a:cubicBezTo>
                  <a:cubicBezTo>
                    <a:pt x="0" y="356"/>
                    <a:pt x="0" y="284"/>
                    <a:pt x="0" y="213"/>
                  </a:cubicBezTo>
                  <a:cubicBezTo>
                    <a:pt x="0" y="178"/>
                    <a:pt x="0" y="142"/>
                    <a:pt x="0" y="107"/>
                  </a:cubicBezTo>
                  <a:cubicBezTo>
                    <a:pt x="1" y="71"/>
                    <a:pt x="1" y="36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36"/>
                    <a:pt x="3" y="71"/>
                    <a:pt x="3" y="107"/>
                  </a:cubicBezTo>
                  <a:cubicBezTo>
                    <a:pt x="4" y="142"/>
                    <a:pt x="4" y="178"/>
                    <a:pt x="4" y="213"/>
                  </a:cubicBezTo>
                  <a:cubicBezTo>
                    <a:pt x="4" y="284"/>
                    <a:pt x="3" y="356"/>
                    <a:pt x="3" y="427"/>
                  </a:cubicBezTo>
                  <a:cubicBezTo>
                    <a:pt x="3" y="462"/>
                    <a:pt x="2" y="498"/>
                    <a:pt x="2" y="533"/>
                  </a:cubicBezTo>
                  <a:cubicBezTo>
                    <a:pt x="3" y="569"/>
                    <a:pt x="3" y="604"/>
                    <a:pt x="3" y="640"/>
                  </a:cubicBezTo>
                  <a:cubicBezTo>
                    <a:pt x="4" y="711"/>
                    <a:pt x="3" y="782"/>
                    <a:pt x="2" y="8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" name="Freeform 45"/>
            <p:cNvSpPr>
              <a:spLocks noEditPoints="1"/>
            </p:cNvSpPr>
            <p:nvPr/>
          </p:nvSpPr>
          <p:spPr bwMode="auto">
            <a:xfrm>
              <a:off x="903288" y="5772150"/>
              <a:ext cx="341313" cy="331788"/>
            </a:xfrm>
            <a:custGeom>
              <a:avLst/>
              <a:gdLst>
                <a:gd name="T0" fmla="*/ 127 w 152"/>
                <a:gd name="T1" fmla="*/ 122 h 148"/>
                <a:gd name="T2" fmla="*/ 84 w 152"/>
                <a:gd name="T3" fmla="*/ 134 h 148"/>
                <a:gd name="T4" fmla="*/ 112 w 152"/>
                <a:gd name="T5" fmla="*/ 131 h 148"/>
                <a:gd name="T6" fmla="*/ 48 w 152"/>
                <a:gd name="T7" fmla="*/ 142 h 148"/>
                <a:gd name="T8" fmla="*/ 4 w 152"/>
                <a:gd name="T9" fmla="*/ 95 h 148"/>
                <a:gd name="T10" fmla="*/ 20 w 152"/>
                <a:gd name="T11" fmla="*/ 61 h 148"/>
                <a:gd name="T12" fmla="*/ 26 w 152"/>
                <a:gd name="T13" fmla="*/ 58 h 148"/>
                <a:gd name="T14" fmla="*/ 31 w 152"/>
                <a:gd name="T15" fmla="*/ 23 h 148"/>
                <a:gd name="T16" fmla="*/ 19 w 152"/>
                <a:gd name="T17" fmla="*/ 0 h 148"/>
                <a:gd name="T18" fmla="*/ 33 w 152"/>
                <a:gd name="T19" fmla="*/ 57 h 148"/>
                <a:gd name="T20" fmla="*/ 41 w 152"/>
                <a:gd name="T21" fmla="*/ 63 h 148"/>
                <a:gd name="T22" fmla="*/ 36 w 152"/>
                <a:gd name="T23" fmla="*/ 80 h 148"/>
                <a:gd name="T24" fmla="*/ 26 w 152"/>
                <a:gd name="T25" fmla="*/ 67 h 148"/>
                <a:gd name="T26" fmla="*/ 64 w 152"/>
                <a:gd name="T27" fmla="*/ 132 h 148"/>
                <a:gd name="T28" fmla="*/ 84 w 152"/>
                <a:gd name="T29" fmla="*/ 112 h 148"/>
                <a:gd name="T30" fmla="*/ 77 w 152"/>
                <a:gd name="T31" fmla="*/ 131 h 148"/>
                <a:gd name="T32" fmla="*/ 152 w 152"/>
                <a:gd name="T33" fmla="*/ 129 h 148"/>
                <a:gd name="T34" fmla="*/ 114 w 152"/>
                <a:gd name="T35" fmla="*/ 131 h 148"/>
                <a:gd name="T36" fmla="*/ 127 w 152"/>
                <a:gd name="T37" fmla="*/ 122 h 148"/>
                <a:gd name="T38" fmla="*/ 74 w 152"/>
                <a:gd name="T39" fmla="*/ 128 h 148"/>
                <a:gd name="T40" fmla="*/ 68 w 152"/>
                <a:gd name="T41" fmla="*/ 112 h 148"/>
                <a:gd name="T42" fmla="*/ 66 w 152"/>
                <a:gd name="T43" fmla="*/ 117 h 148"/>
                <a:gd name="T44" fmla="*/ 66 w 152"/>
                <a:gd name="T45" fmla="*/ 125 h 148"/>
                <a:gd name="T46" fmla="*/ 73 w 152"/>
                <a:gd name="T47" fmla="*/ 128 h 148"/>
                <a:gd name="T48" fmla="*/ 74 w 152"/>
                <a:gd name="T49" fmla="*/ 114 h 148"/>
                <a:gd name="T50" fmla="*/ 74 w 152"/>
                <a:gd name="T51" fmla="*/ 128 h 148"/>
                <a:gd name="T52" fmla="*/ 9 w 152"/>
                <a:gd name="T53" fmla="*/ 88 h 148"/>
                <a:gd name="T54" fmla="*/ 56 w 152"/>
                <a:gd name="T55" fmla="*/ 135 h 148"/>
                <a:gd name="T56" fmla="*/ 9 w 152"/>
                <a:gd name="T57" fmla="*/ 88 h 148"/>
                <a:gd name="T58" fmla="*/ 37 w 152"/>
                <a:gd name="T59" fmla="*/ 61 h 148"/>
                <a:gd name="T60" fmla="*/ 31 w 152"/>
                <a:gd name="T61" fmla="*/ 77 h 148"/>
                <a:gd name="T62" fmla="*/ 37 w 152"/>
                <a:gd name="T63" fmla="*/ 61 h 148"/>
                <a:gd name="T64" fmla="*/ 30 w 152"/>
                <a:gd name="T65" fmla="*/ 57 h 148"/>
                <a:gd name="T66" fmla="*/ 33 w 152"/>
                <a:gd name="T67" fmla="*/ 31 h 148"/>
                <a:gd name="T68" fmla="*/ 30 w 152"/>
                <a:gd name="T69" fmla="*/ 57 h 148"/>
                <a:gd name="T70" fmla="*/ 30 w 152"/>
                <a:gd name="T71" fmla="*/ 61 h 148"/>
                <a:gd name="T72" fmla="*/ 30 w 152"/>
                <a:gd name="T73" fmla="*/ 74 h 148"/>
                <a:gd name="T74" fmla="*/ 30 w 152"/>
                <a:gd name="T75" fmla="*/ 6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48">
                  <a:moveTo>
                    <a:pt x="127" y="122"/>
                  </a:moveTo>
                  <a:cubicBezTo>
                    <a:pt x="115" y="118"/>
                    <a:pt x="99" y="137"/>
                    <a:pt x="84" y="134"/>
                  </a:cubicBezTo>
                  <a:cubicBezTo>
                    <a:pt x="92" y="142"/>
                    <a:pt x="106" y="130"/>
                    <a:pt x="112" y="131"/>
                  </a:cubicBezTo>
                  <a:cubicBezTo>
                    <a:pt x="95" y="147"/>
                    <a:pt x="66" y="127"/>
                    <a:pt x="48" y="142"/>
                  </a:cubicBezTo>
                  <a:cubicBezTo>
                    <a:pt x="19" y="142"/>
                    <a:pt x="1" y="123"/>
                    <a:pt x="4" y="95"/>
                  </a:cubicBezTo>
                  <a:cubicBezTo>
                    <a:pt x="6" y="82"/>
                    <a:pt x="19" y="74"/>
                    <a:pt x="20" y="61"/>
                  </a:cubicBezTo>
                  <a:cubicBezTo>
                    <a:pt x="23" y="58"/>
                    <a:pt x="22" y="60"/>
                    <a:pt x="26" y="58"/>
                  </a:cubicBezTo>
                  <a:cubicBezTo>
                    <a:pt x="25" y="45"/>
                    <a:pt x="33" y="34"/>
                    <a:pt x="31" y="23"/>
                  </a:cubicBezTo>
                  <a:cubicBezTo>
                    <a:pt x="30" y="12"/>
                    <a:pt x="19" y="8"/>
                    <a:pt x="19" y="0"/>
                  </a:cubicBezTo>
                  <a:cubicBezTo>
                    <a:pt x="36" y="7"/>
                    <a:pt x="41" y="36"/>
                    <a:pt x="33" y="57"/>
                  </a:cubicBezTo>
                  <a:cubicBezTo>
                    <a:pt x="34" y="60"/>
                    <a:pt x="40" y="59"/>
                    <a:pt x="41" y="63"/>
                  </a:cubicBezTo>
                  <a:cubicBezTo>
                    <a:pt x="43" y="69"/>
                    <a:pt x="40" y="75"/>
                    <a:pt x="36" y="80"/>
                  </a:cubicBezTo>
                  <a:cubicBezTo>
                    <a:pt x="27" y="79"/>
                    <a:pt x="20" y="74"/>
                    <a:pt x="26" y="67"/>
                  </a:cubicBezTo>
                  <a:cubicBezTo>
                    <a:pt x="1" y="88"/>
                    <a:pt x="14" y="148"/>
                    <a:pt x="64" y="132"/>
                  </a:cubicBezTo>
                  <a:cubicBezTo>
                    <a:pt x="54" y="118"/>
                    <a:pt x="73" y="97"/>
                    <a:pt x="84" y="112"/>
                  </a:cubicBezTo>
                  <a:cubicBezTo>
                    <a:pt x="86" y="123"/>
                    <a:pt x="81" y="126"/>
                    <a:pt x="77" y="131"/>
                  </a:cubicBezTo>
                  <a:cubicBezTo>
                    <a:pt x="101" y="137"/>
                    <a:pt x="133" y="102"/>
                    <a:pt x="152" y="129"/>
                  </a:cubicBezTo>
                  <a:cubicBezTo>
                    <a:pt x="143" y="117"/>
                    <a:pt x="124" y="124"/>
                    <a:pt x="114" y="131"/>
                  </a:cubicBezTo>
                  <a:cubicBezTo>
                    <a:pt x="116" y="126"/>
                    <a:pt x="123" y="126"/>
                    <a:pt x="127" y="122"/>
                  </a:cubicBezTo>
                  <a:close/>
                  <a:moveTo>
                    <a:pt x="74" y="128"/>
                  </a:moveTo>
                  <a:cubicBezTo>
                    <a:pt x="91" y="127"/>
                    <a:pt x="78" y="98"/>
                    <a:pt x="68" y="112"/>
                  </a:cubicBezTo>
                  <a:cubicBezTo>
                    <a:pt x="75" y="112"/>
                    <a:pt x="69" y="117"/>
                    <a:pt x="66" y="117"/>
                  </a:cubicBezTo>
                  <a:cubicBezTo>
                    <a:pt x="66" y="119"/>
                    <a:pt x="66" y="122"/>
                    <a:pt x="66" y="125"/>
                  </a:cubicBezTo>
                  <a:cubicBezTo>
                    <a:pt x="68" y="126"/>
                    <a:pt x="69" y="128"/>
                    <a:pt x="73" y="128"/>
                  </a:cubicBezTo>
                  <a:cubicBezTo>
                    <a:pt x="75" y="124"/>
                    <a:pt x="80" y="117"/>
                    <a:pt x="74" y="114"/>
                  </a:cubicBezTo>
                  <a:cubicBezTo>
                    <a:pt x="84" y="115"/>
                    <a:pt x="78" y="125"/>
                    <a:pt x="74" y="128"/>
                  </a:cubicBezTo>
                  <a:close/>
                  <a:moveTo>
                    <a:pt x="9" y="88"/>
                  </a:moveTo>
                  <a:cubicBezTo>
                    <a:pt x="0" y="121"/>
                    <a:pt x="28" y="148"/>
                    <a:pt x="56" y="135"/>
                  </a:cubicBezTo>
                  <a:cubicBezTo>
                    <a:pt x="20" y="145"/>
                    <a:pt x="13" y="115"/>
                    <a:pt x="9" y="88"/>
                  </a:cubicBezTo>
                  <a:close/>
                  <a:moveTo>
                    <a:pt x="37" y="61"/>
                  </a:moveTo>
                  <a:cubicBezTo>
                    <a:pt x="38" y="69"/>
                    <a:pt x="34" y="72"/>
                    <a:pt x="31" y="77"/>
                  </a:cubicBezTo>
                  <a:cubicBezTo>
                    <a:pt x="40" y="78"/>
                    <a:pt x="42" y="66"/>
                    <a:pt x="37" y="61"/>
                  </a:cubicBezTo>
                  <a:close/>
                  <a:moveTo>
                    <a:pt x="30" y="57"/>
                  </a:moveTo>
                  <a:cubicBezTo>
                    <a:pt x="30" y="49"/>
                    <a:pt x="38" y="40"/>
                    <a:pt x="33" y="31"/>
                  </a:cubicBezTo>
                  <a:cubicBezTo>
                    <a:pt x="34" y="41"/>
                    <a:pt x="26" y="49"/>
                    <a:pt x="30" y="57"/>
                  </a:cubicBezTo>
                  <a:close/>
                  <a:moveTo>
                    <a:pt x="30" y="61"/>
                  </a:moveTo>
                  <a:cubicBezTo>
                    <a:pt x="28" y="63"/>
                    <a:pt x="27" y="72"/>
                    <a:pt x="30" y="74"/>
                  </a:cubicBezTo>
                  <a:cubicBezTo>
                    <a:pt x="33" y="70"/>
                    <a:pt x="36" y="63"/>
                    <a:pt x="30" y="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" name="Freeform 46"/>
            <p:cNvSpPr>
              <a:spLocks noEditPoints="1"/>
            </p:cNvSpPr>
            <p:nvPr/>
          </p:nvSpPr>
          <p:spPr bwMode="auto">
            <a:xfrm>
              <a:off x="906463" y="5768975"/>
              <a:ext cx="341313" cy="323850"/>
            </a:xfrm>
            <a:custGeom>
              <a:avLst/>
              <a:gdLst>
                <a:gd name="T0" fmla="*/ 2 w 151"/>
                <a:gd name="T1" fmla="*/ 96 h 144"/>
                <a:gd name="T2" fmla="*/ 21 w 151"/>
                <a:gd name="T3" fmla="*/ 59 h 144"/>
                <a:gd name="T4" fmla="*/ 22 w 151"/>
                <a:gd name="T5" fmla="*/ 12 h 144"/>
                <a:gd name="T6" fmla="*/ 32 w 151"/>
                <a:gd name="T7" fmla="*/ 58 h 144"/>
                <a:gd name="T8" fmla="*/ 34 w 151"/>
                <a:gd name="T9" fmla="*/ 81 h 144"/>
                <a:gd name="T10" fmla="*/ 15 w 151"/>
                <a:gd name="T11" fmla="*/ 112 h 144"/>
                <a:gd name="T12" fmla="*/ 73 w 151"/>
                <a:gd name="T13" fmla="*/ 107 h 144"/>
                <a:gd name="T14" fmla="*/ 76 w 151"/>
                <a:gd name="T15" fmla="*/ 131 h 144"/>
                <a:gd name="T16" fmla="*/ 151 w 151"/>
                <a:gd name="T17" fmla="*/ 130 h 144"/>
                <a:gd name="T18" fmla="*/ 110 w 151"/>
                <a:gd name="T19" fmla="*/ 134 h 144"/>
                <a:gd name="T20" fmla="*/ 66 w 151"/>
                <a:gd name="T21" fmla="*/ 138 h 144"/>
                <a:gd name="T22" fmla="*/ 12 w 151"/>
                <a:gd name="T23" fmla="*/ 128 h 144"/>
                <a:gd name="T24" fmla="*/ 86 w 151"/>
                <a:gd name="T25" fmla="*/ 138 h 144"/>
                <a:gd name="T26" fmla="*/ 86 w 151"/>
                <a:gd name="T27" fmla="*/ 134 h 144"/>
                <a:gd name="T28" fmla="*/ 75 w 151"/>
                <a:gd name="T29" fmla="*/ 133 h 144"/>
                <a:gd name="T30" fmla="*/ 77 w 151"/>
                <a:gd name="T31" fmla="*/ 128 h 144"/>
                <a:gd name="T32" fmla="*/ 66 w 151"/>
                <a:gd name="T33" fmla="*/ 128 h 144"/>
                <a:gd name="T34" fmla="*/ 64 w 151"/>
                <a:gd name="T35" fmla="*/ 117 h 144"/>
                <a:gd name="T36" fmla="*/ 65 w 151"/>
                <a:gd name="T37" fmla="*/ 114 h 144"/>
                <a:gd name="T38" fmla="*/ 63 w 151"/>
                <a:gd name="T39" fmla="*/ 133 h 144"/>
                <a:gd name="T40" fmla="*/ 54 w 151"/>
                <a:gd name="T41" fmla="*/ 137 h 144"/>
                <a:gd name="T42" fmla="*/ 7 w 151"/>
                <a:gd name="T43" fmla="*/ 86 h 144"/>
                <a:gd name="T44" fmla="*/ 41 w 151"/>
                <a:gd name="T45" fmla="*/ 139 h 144"/>
                <a:gd name="T46" fmla="*/ 92 w 151"/>
                <a:gd name="T47" fmla="*/ 138 h 144"/>
                <a:gd name="T48" fmla="*/ 41 w 151"/>
                <a:gd name="T49" fmla="*/ 137 h 144"/>
                <a:gd name="T50" fmla="*/ 26 w 151"/>
                <a:gd name="T51" fmla="*/ 65 h 144"/>
                <a:gd name="T52" fmla="*/ 32 w 151"/>
                <a:gd name="T53" fmla="*/ 64 h 144"/>
                <a:gd name="T54" fmla="*/ 26 w 151"/>
                <a:gd name="T55" fmla="*/ 72 h 144"/>
                <a:gd name="T56" fmla="*/ 33 w 151"/>
                <a:gd name="T57" fmla="*/ 80 h 144"/>
                <a:gd name="T58" fmla="*/ 38 w 151"/>
                <a:gd name="T59" fmla="*/ 73 h 144"/>
                <a:gd name="T60" fmla="*/ 28 w 151"/>
                <a:gd name="T61" fmla="*/ 78 h 144"/>
                <a:gd name="T62" fmla="*/ 34 w 151"/>
                <a:gd name="T63" fmla="*/ 61 h 144"/>
                <a:gd name="T64" fmla="*/ 18 w 151"/>
                <a:gd name="T65" fmla="*/ 2 h 144"/>
                <a:gd name="T66" fmla="*/ 31 w 151"/>
                <a:gd name="T67" fmla="*/ 32 h 144"/>
                <a:gd name="T68" fmla="*/ 27 w 151"/>
                <a:gd name="T69" fmla="*/ 58 h 144"/>
                <a:gd name="T70" fmla="*/ 28 w 151"/>
                <a:gd name="T71" fmla="*/ 42 h 144"/>
                <a:gd name="T72" fmla="*/ 21 w 151"/>
                <a:gd name="T73" fmla="*/ 61 h 144"/>
                <a:gd name="T74" fmla="*/ 7 w 151"/>
                <a:gd name="T75" fmla="*/ 86 h 144"/>
                <a:gd name="T76" fmla="*/ 110 w 151"/>
                <a:gd name="T77" fmla="*/ 131 h 144"/>
                <a:gd name="T78" fmla="*/ 121 w 151"/>
                <a:gd name="T79" fmla="*/ 123 h 144"/>
                <a:gd name="T80" fmla="*/ 67 w 151"/>
                <a:gd name="T81" fmla="*/ 127 h 144"/>
                <a:gd name="T82" fmla="*/ 74 w 151"/>
                <a:gd name="T83" fmla="*/ 118 h 144"/>
                <a:gd name="T84" fmla="*/ 64 w 151"/>
                <a:gd name="T85" fmla="*/ 118 h 144"/>
                <a:gd name="T86" fmla="*/ 75 w 151"/>
                <a:gd name="T87" fmla="*/ 118 h 144"/>
                <a:gd name="T88" fmla="*/ 70 w 151"/>
                <a:gd name="T89" fmla="*/ 114 h 144"/>
                <a:gd name="T90" fmla="*/ 79 w 151"/>
                <a:gd name="T91" fmla="*/ 120 h 144"/>
                <a:gd name="T92" fmla="*/ 122 w 151"/>
                <a:gd name="T93" fmla="*/ 122 h 144"/>
                <a:gd name="T94" fmla="*/ 123 w 151"/>
                <a:gd name="T95" fmla="*/ 125 h 144"/>
                <a:gd name="T96" fmla="*/ 122 w 151"/>
                <a:gd name="T97" fmla="*/ 122 h 144"/>
                <a:gd name="T98" fmla="*/ 81 w 151"/>
                <a:gd name="T99" fmla="*/ 114 h 144"/>
                <a:gd name="T100" fmla="*/ 32 w 151"/>
                <a:gd name="T101" fmla="*/ 74 h 144"/>
                <a:gd name="T102" fmla="*/ 28 w 151"/>
                <a:gd name="T103" fmla="*/ 63 h 144"/>
                <a:gd name="T104" fmla="*/ 28 w 151"/>
                <a:gd name="T105" fmla="*/ 63 h 144"/>
                <a:gd name="T106" fmla="*/ 29 w 151"/>
                <a:gd name="T107" fmla="*/ 4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1" h="144">
                  <a:moveTo>
                    <a:pt x="47" y="144"/>
                  </a:moveTo>
                  <a:cubicBezTo>
                    <a:pt x="46" y="144"/>
                    <a:pt x="46" y="144"/>
                    <a:pt x="46" y="144"/>
                  </a:cubicBezTo>
                  <a:cubicBezTo>
                    <a:pt x="32" y="144"/>
                    <a:pt x="19" y="139"/>
                    <a:pt x="11" y="129"/>
                  </a:cubicBezTo>
                  <a:cubicBezTo>
                    <a:pt x="3" y="121"/>
                    <a:pt x="0" y="109"/>
                    <a:pt x="2" y="96"/>
                  </a:cubicBezTo>
                  <a:cubicBezTo>
                    <a:pt x="3" y="90"/>
                    <a:pt x="6" y="84"/>
                    <a:pt x="10" y="79"/>
                  </a:cubicBezTo>
                  <a:cubicBezTo>
                    <a:pt x="13" y="73"/>
                    <a:pt x="17" y="68"/>
                    <a:pt x="1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9" y="60"/>
                    <a:pt x="20" y="59"/>
                    <a:pt x="21" y="59"/>
                  </a:cubicBezTo>
                  <a:cubicBezTo>
                    <a:pt x="21" y="59"/>
                    <a:pt x="22" y="59"/>
                    <a:pt x="23" y="59"/>
                  </a:cubicBezTo>
                  <a:cubicBezTo>
                    <a:pt x="23" y="53"/>
                    <a:pt x="24" y="47"/>
                    <a:pt x="26" y="41"/>
                  </a:cubicBezTo>
                  <a:cubicBezTo>
                    <a:pt x="28" y="35"/>
                    <a:pt x="30" y="30"/>
                    <a:pt x="29" y="24"/>
                  </a:cubicBezTo>
                  <a:cubicBezTo>
                    <a:pt x="28" y="19"/>
                    <a:pt x="25" y="15"/>
                    <a:pt x="22" y="12"/>
                  </a:cubicBezTo>
                  <a:cubicBezTo>
                    <a:pt x="19" y="8"/>
                    <a:pt x="16" y="5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5" y="8"/>
                    <a:pt x="40" y="37"/>
                    <a:pt x="32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7" y="61"/>
                    <a:pt x="39" y="61"/>
                    <a:pt x="40" y="63"/>
                  </a:cubicBezTo>
                  <a:cubicBezTo>
                    <a:pt x="43" y="72"/>
                    <a:pt x="37" y="78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28" y="81"/>
                    <a:pt x="23" y="79"/>
                    <a:pt x="22" y="76"/>
                  </a:cubicBezTo>
                  <a:cubicBezTo>
                    <a:pt x="21" y="75"/>
                    <a:pt x="21" y="73"/>
                    <a:pt x="21" y="71"/>
                  </a:cubicBezTo>
                  <a:cubicBezTo>
                    <a:pt x="12" y="82"/>
                    <a:pt x="10" y="98"/>
                    <a:pt x="15" y="112"/>
                  </a:cubicBezTo>
                  <a:cubicBezTo>
                    <a:pt x="20" y="127"/>
                    <a:pt x="32" y="135"/>
                    <a:pt x="46" y="135"/>
                  </a:cubicBezTo>
                  <a:cubicBezTo>
                    <a:pt x="51" y="135"/>
                    <a:pt x="56" y="134"/>
                    <a:pt x="61" y="133"/>
                  </a:cubicBezTo>
                  <a:cubicBezTo>
                    <a:pt x="58" y="128"/>
                    <a:pt x="57" y="122"/>
                    <a:pt x="60" y="116"/>
                  </a:cubicBezTo>
                  <a:cubicBezTo>
                    <a:pt x="63" y="111"/>
                    <a:pt x="68" y="107"/>
                    <a:pt x="73" y="107"/>
                  </a:cubicBezTo>
                  <a:cubicBezTo>
                    <a:pt x="75" y="107"/>
                    <a:pt x="79" y="108"/>
                    <a:pt x="83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4" y="122"/>
                    <a:pt x="81" y="126"/>
                    <a:pt x="77" y="130"/>
                  </a:cubicBezTo>
                  <a:cubicBezTo>
                    <a:pt x="77" y="130"/>
                    <a:pt x="77" y="131"/>
                    <a:pt x="76" y="131"/>
                  </a:cubicBezTo>
                  <a:cubicBezTo>
                    <a:pt x="78" y="132"/>
                    <a:pt x="80" y="132"/>
                    <a:pt x="82" y="132"/>
                  </a:cubicBezTo>
                  <a:cubicBezTo>
                    <a:pt x="90" y="132"/>
                    <a:pt x="98" y="129"/>
                    <a:pt x="107" y="125"/>
                  </a:cubicBezTo>
                  <a:cubicBezTo>
                    <a:pt x="115" y="122"/>
                    <a:pt x="123" y="119"/>
                    <a:pt x="131" y="119"/>
                  </a:cubicBezTo>
                  <a:cubicBezTo>
                    <a:pt x="139" y="119"/>
                    <a:pt x="146" y="123"/>
                    <a:pt x="151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6" y="127"/>
                    <a:pt x="142" y="124"/>
                    <a:pt x="136" y="124"/>
                  </a:cubicBezTo>
                  <a:cubicBezTo>
                    <a:pt x="126" y="124"/>
                    <a:pt x="115" y="131"/>
                    <a:pt x="112" y="132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05" y="137"/>
                    <a:pt x="99" y="139"/>
                    <a:pt x="90" y="139"/>
                  </a:cubicBezTo>
                  <a:cubicBezTo>
                    <a:pt x="86" y="139"/>
                    <a:pt x="82" y="139"/>
                    <a:pt x="78" y="139"/>
                  </a:cubicBezTo>
                  <a:cubicBezTo>
                    <a:pt x="74" y="138"/>
                    <a:pt x="70" y="138"/>
                    <a:pt x="66" y="138"/>
                  </a:cubicBezTo>
                  <a:cubicBezTo>
                    <a:pt x="58" y="138"/>
                    <a:pt x="52" y="140"/>
                    <a:pt x="47" y="144"/>
                  </a:cubicBezTo>
                  <a:close/>
                  <a:moveTo>
                    <a:pt x="7" y="86"/>
                  </a:moveTo>
                  <a:cubicBezTo>
                    <a:pt x="5" y="89"/>
                    <a:pt x="4" y="93"/>
                    <a:pt x="3" y="96"/>
                  </a:cubicBezTo>
                  <a:cubicBezTo>
                    <a:pt x="2" y="109"/>
                    <a:pt x="5" y="120"/>
                    <a:pt x="12" y="128"/>
                  </a:cubicBezTo>
                  <a:cubicBezTo>
                    <a:pt x="20" y="137"/>
                    <a:pt x="32" y="142"/>
                    <a:pt x="46" y="142"/>
                  </a:cubicBezTo>
                  <a:cubicBezTo>
                    <a:pt x="51" y="138"/>
                    <a:pt x="57" y="136"/>
                    <a:pt x="66" y="136"/>
                  </a:cubicBezTo>
                  <a:cubicBezTo>
                    <a:pt x="70" y="136"/>
                    <a:pt x="74" y="137"/>
                    <a:pt x="78" y="137"/>
                  </a:cubicBezTo>
                  <a:cubicBezTo>
                    <a:pt x="81" y="137"/>
                    <a:pt x="83" y="138"/>
                    <a:pt x="86" y="138"/>
                  </a:cubicBezTo>
                  <a:cubicBezTo>
                    <a:pt x="84" y="137"/>
                    <a:pt x="83" y="136"/>
                    <a:pt x="81" y="135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3" y="134"/>
                    <a:pt x="84" y="134"/>
                    <a:pt x="86" y="134"/>
                  </a:cubicBezTo>
                  <a:cubicBezTo>
                    <a:pt x="92" y="134"/>
                    <a:pt x="99" y="131"/>
                    <a:pt x="105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97" y="131"/>
                    <a:pt x="89" y="133"/>
                    <a:pt x="82" y="133"/>
                  </a:cubicBezTo>
                  <a:cubicBezTo>
                    <a:pt x="79" y="133"/>
                    <a:pt x="77" y="133"/>
                    <a:pt x="75" y="133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5" y="131"/>
                    <a:pt x="76" y="130"/>
                    <a:pt x="76" y="129"/>
                  </a:cubicBezTo>
                  <a:cubicBezTo>
                    <a:pt x="77" y="129"/>
                    <a:pt x="77" y="128"/>
                    <a:pt x="77" y="128"/>
                  </a:cubicBezTo>
                  <a:cubicBezTo>
                    <a:pt x="76" y="129"/>
                    <a:pt x="74" y="130"/>
                    <a:pt x="72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8" y="130"/>
                    <a:pt x="67" y="129"/>
                    <a:pt x="66" y="128"/>
                  </a:cubicBezTo>
                  <a:cubicBezTo>
                    <a:pt x="65" y="128"/>
                    <a:pt x="64" y="127"/>
                    <a:pt x="63" y="127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6" y="117"/>
                    <a:pt x="68" y="115"/>
                    <a:pt x="68" y="114"/>
                  </a:cubicBezTo>
                  <a:cubicBezTo>
                    <a:pt x="68" y="114"/>
                    <a:pt x="68" y="114"/>
                    <a:pt x="66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0"/>
                    <a:pt x="69" y="109"/>
                    <a:pt x="71" y="109"/>
                  </a:cubicBezTo>
                  <a:cubicBezTo>
                    <a:pt x="67" y="110"/>
                    <a:pt x="64" y="113"/>
                    <a:pt x="62" y="117"/>
                  </a:cubicBezTo>
                  <a:cubicBezTo>
                    <a:pt x="59" y="122"/>
                    <a:pt x="59" y="128"/>
                    <a:pt x="63" y="133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59" y="135"/>
                    <a:pt x="56" y="136"/>
                    <a:pt x="54" y="136"/>
                  </a:cubicBezTo>
                  <a:cubicBezTo>
                    <a:pt x="54" y="137"/>
                    <a:pt x="54" y="137"/>
                    <a:pt x="54" y="137"/>
                  </a:cubicBezTo>
                  <a:cubicBezTo>
                    <a:pt x="49" y="139"/>
                    <a:pt x="44" y="140"/>
                    <a:pt x="39" y="140"/>
                  </a:cubicBezTo>
                  <a:cubicBezTo>
                    <a:pt x="29" y="140"/>
                    <a:pt x="19" y="135"/>
                    <a:pt x="13" y="127"/>
                  </a:cubicBezTo>
                  <a:cubicBezTo>
                    <a:pt x="5" y="116"/>
                    <a:pt x="2" y="103"/>
                    <a:pt x="6" y="89"/>
                  </a:cubicBezTo>
                  <a:lnTo>
                    <a:pt x="7" y="86"/>
                  </a:lnTo>
                  <a:close/>
                  <a:moveTo>
                    <a:pt x="7" y="93"/>
                  </a:moveTo>
                  <a:cubicBezTo>
                    <a:pt x="4" y="105"/>
                    <a:pt x="7" y="117"/>
                    <a:pt x="14" y="126"/>
                  </a:cubicBezTo>
                  <a:cubicBezTo>
                    <a:pt x="21" y="135"/>
                    <a:pt x="3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16" y="139"/>
                    <a:pt x="10" y="113"/>
                    <a:pt x="7" y="93"/>
                  </a:cubicBezTo>
                  <a:close/>
                  <a:moveTo>
                    <a:pt x="108" y="133"/>
                  </a:moveTo>
                  <a:cubicBezTo>
                    <a:pt x="106" y="133"/>
                    <a:pt x="104" y="134"/>
                    <a:pt x="102" y="135"/>
                  </a:cubicBezTo>
                  <a:cubicBezTo>
                    <a:pt x="99" y="136"/>
                    <a:pt x="95" y="137"/>
                    <a:pt x="92" y="138"/>
                  </a:cubicBezTo>
                  <a:cubicBezTo>
                    <a:pt x="99" y="138"/>
                    <a:pt x="104" y="136"/>
                    <a:pt x="108" y="133"/>
                  </a:cubicBezTo>
                  <a:close/>
                  <a:moveTo>
                    <a:pt x="7" y="86"/>
                  </a:moveTo>
                  <a:cubicBezTo>
                    <a:pt x="7" y="89"/>
                    <a:pt x="7" y="89"/>
                    <a:pt x="7" y="89"/>
                  </a:cubicBezTo>
                  <a:cubicBezTo>
                    <a:pt x="12" y="114"/>
                    <a:pt x="17" y="137"/>
                    <a:pt x="41" y="137"/>
                  </a:cubicBezTo>
                  <a:cubicBezTo>
                    <a:pt x="43" y="137"/>
                    <a:pt x="45" y="137"/>
                    <a:pt x="48" y="137"/>
                  </a:cubicBezTo>
                  <a:cubicBezTo>
                    <a:pt x="32" y="137"/>
                    <a:pt x="19" y="128"/>
                    <a:pt x="13" y="113"/>
                  </a:cubicBezTo>
                  <a:cubicBezTo>
                    <a:pt x="7" y="96"/>
                    <a:pt x="12" y="77"/>
                    <a:pt x="23" y="67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3"/>
                    <a:pt x="27" y="62"/>
                    <a:pt x="27" y="62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1" y="63"/>
                    <a:pt x="32" y="64"/>
                  </a:cubicBezTo>
                  <a:cubicBezTo>
                    <a:pt x="33" y="68"/>
                    <a:pt x="30" y="73"/>
                    <a:pt x="29" y="75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7" y="75"/>
                    <a:pt x="26" y="74"/>
                    <a:pt x="26" y="72"/>
                  </a:cubicBezTo>
                  <a:cubicBezTo>
                    <a:pt x="25" y="70"/>
                    <a:pt x="26" y="68"/>
                    <a:pt x="26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2" y="71"/>
                    <a:pt x="22" y="73"/>
                    <a:pt x="23" y="75"/>
                  </a:cubicBezTo>
                  <a:cubicBezTo>
                    <a:pt x="24" y="78"/>
                    <a:pt x="28" y="80"/>
                    <a:pt x="33" y="80"/>
                  </a:cubicBezTo>
                  <a:cubicBezTo>
                    <a:pt x="36" y="77"/>
                    <a:pt x="41" y="71"/>
                    <a:pt x="39" y="64"/>
                  </a:cubicBezTo>
                  <a:cubicBezTo>
                    <a:pt x="38" y="63"/>
                    <a:pt x="37" y="62"/>
                    <a:pt x="35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8" y="64"/>
                    <a:pt x="39" y="69"/>
                    <a:pt x="38" y="73"/>
                  </a:cubicBezTo>
                  <a:cubicBezTo>
                    <a:pt x="36" y="77"/>
                    <a:pt x="34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29" y="7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30" y="75"/>
                    <a:pt x="31" y="74"/>
                  </a:cubicBezTo>
                  <a:cubicBezTo>
                    <a:pt x="33" y="71"/>
                    <a:pt x="35" y="68"/>
                    <a:pt x="34" y="6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1"/>
                    <a:pt x="31" y="60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8" y="39"/>
                    <a:pt x="34" y="10"/>
                    <a:pt x="18" y="2"/>
                  </a:cubicBezTo>
                  <a:cubicBezTo>
                    <a:pt x="18" y="5"/>
                    <a:pt x="20" y="8"/>
                    <a:pt x="23" y="11"/>
                  </a:cubicBezTo>
                  <a:cubicBezTo>
                    <a:pt x="26" y="14"/>
                    <a:pt x="29" y="18"/>
                    <a:pt x="30" y="24"/>
                  </a:cubicBezTo>
                  <a:cubicBezTo>
                    <a:pt x="30" y="26"/>
                    <a:pt x="30" y="28"/>
                    <a:pt x="30" y="30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5" y="38"/>
                    <a:pt x="33" y="44"/>
                    <a:pt x="31" y="49"/>
                  </a:cubicBezTo>
                  <a:cubicBezTo>
                    <a:pt x="30" y="52"/>
                    <a:pt x="29" y="55"/>
                    <a:pt x="29" y="58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3"/>
                    <a:pt x="26" y="49"/>
                    <a:pt x="28" y="44"/>
                  </a:cubicBezTo>
                  <a:cubicBezTo>
                    <a:pt x="29" y="40"/>
                    <a:pt x="31" y="36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5"/>
                    <a:pt x="29" y="38"/>
                    <a:pt x="28" y="42"/>
                  </a:cubicBezTo>
                  <a:cubicBezTo>
                    <a:pt x="26" y="47"/>
                    <a:pt x="24" y="53"/>
                    <a:pt x="24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3" y="61"/>
                    <a:pt x="22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0" y="61"/>
                    <a:pt x="20" y="61"/>
                    <a:pt x="19" y="62"/>
                  </a:cubicBezTo>
                  <a:cubicBezTo>
                    <a:pt x="18" y="69"/>
                    <a:pt x="14" y="74"/>
                    <a:pt x="11" y="79"/>
                  </a:cubicBezTo>
                  <a:cubicBezTo>
                    <a:pt x="10" y="82"/>
                    <a:pt x="8" y="84"/>
                    <a:pt x="7" y="86"/>
                  </a:cubicBezTo>
                  <a:close/>
                  <a:moveTo>
                    <a:pt x="85" y="136"/>
                  </a:moveTo>
                  <a:cubicBezTo>
                    <a:pt x="86" y="136"/>
                    <a:pt x="87" y="137"/>
                    <a:pt x="89" y="137"/>
                  </a:cubicBezTo>
                  <a:cubicBezTo>
                    <a:pt x="93" y="137"/>
                    <a:pt x="97" y="135"/>
                    <a:pt x="101" y="133"/>
                  </a:cubicBezTo>
                  <a:cubicBezTo>
                    <a:pt x="105" y="132"/>
                    <a:pt x="108" y="131"/>
                    <a:pt x="110" y="131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3" y="129"/>
                    <a:pt x="116" y="127"/>
                    <a:pt x="118" y="126"/>
                  </a:cubicBezTo>
                  <a:cubicBezTo>
                    <a:pt x="120" y="125"/>
                    <a:pt x="122" y="125"/>
                    <a:pt x="123" y="124"/>
                  </a:cubicBezTo>
                  <a:cubicBezTo>
                    <a:pt x="122" y="124"/>
                    <a:pt x="122" y="123"/>
                    <a:pt x="121" y="123"/>
                  </a:cubicBezTo>
                  <a:cubicBezTo>
                    <a:pt x="117" y="123"/>
                    <a:pt x="111" y="126"/>
                    <a:pt x="106" y="129"/>
                  </a:cubicBezTo>
                  <a:cubicBezTo>
                    <a:pt x="99" y="132"/>
                    <a:pt x="92" y="136"/>
                    <a:pt x="85" y="136"/>
                  </a:cubicBezTo>
                  <a:close/>
                  <a:moveTo>
                    <a:pt x="64" y="126"/>
                  </a:moveTo>
                  <a:cubicBezTo>
                    <a:pt x="65" y="126"/>
                    <a:pt x="66" y="126"/>
                    <a:pt x="67" y="127"/>
                  </a:cubicBezTo>
                  <a:cubicBezTo>
                    <a:pt x="68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0" y="128"/>
                    <a:pt x="71" y="128"/>
                    <a:pt x="71" y="127"/>
                  </a:cubicBezTo>
                  <a:cubicBezTo>
                    <a:pt x="72" y="125"/>
                    <a:pt x="75" y="121"/>
                    <a:pt x="74" y="118"/>
                  </a:cubicBezTo>
                  <a:cubicBezTo>
                    <a:pt x="74" y="117"/>
                    <a:pt x="73" y="116"/>
                    <a:pt x="72" y="115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6"/>
                    <a:pt x="67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lnTo>
                    <a:pt x="64" y="126"/>
                  </a:lnTo>
                  <a:close/>
                  <a:moveTo>
                    <a:pt x="75" y="116"/>
                  </a:moveTo>
                  <a:cubicBezTo>
                    <a:pt x="75" y="117"/>
                    <a:pt x="75" y="117"/>
                    <a:pt x="75" y="118"/>
                  </a:cubicBezTo>
                  <a:cubicBezTo>
                    <a:pt x="76" y="121"/>
                    <a:pt x="74" y="125"/>
                    <a:pt x="72" y="128"/>
                  </a:cubicBezTo>
                  <a:cubicBezTo>
                    <a:pt x="75" y="126"/>
                    <a:pt x="77" y="121"/>
                    <a:pt x="77" y="118"/>
                  </a:cubicBezTo>
                  <a:cubicBezTo>
                    <a:pt x="76" y="118"/>
                    <a:pt x="76" y="117"/>
                    <a:pt x="75" y="116"/>
                  </a:cubicBezTo>
                  <a:close/>
                  <a:moveTo>
                    <a:pt x="70" y="114"/>
                  </a:moveTo>
                  <a:cubicBezTo>
                    <a:pt x="72" y="114"/>
                    <a:pt x="72" y="114"/>
                    <a:pt x="72" y="114"/>
                  </a:cubicBezTo>
                  <a:cubicBezTo>
                    <a:pt x="76" y="115"/>
                    <a:pt x="78" y="117"/>
                    <a:pt x="78" y="118"/>
                  </a:cubicBezTo>
                  <a:cubicBezTo>
                    <a:pt x="79" y="121"/>
                    <a:pt x="77" y="125"/>
                    <a:pt x="74" y="128"/>
                  </a:cubicBezTo>
                  <a:cubicBezTo>
                    <a:pt x="79" y="126"/>
                    <a:pt x="79" y="122"/>
                    <a:pt x="79" y="120"/>
                  </a:cubicBezTo>
                  <a:cubicBezTo>
                    <a:pt x="79" y="116"/>
                    <a:pt x="76" y="110"/>
                    <a:pt x="72" y="110"/>
                  </a:cubicBezTo>
                  <a:cubicBezTo>
                    <a:pt x="71" y="110"/>
                    <a:pt x="69" y="111"/>
                    <a:pt x="68" y="113"/>
                  </a:cubicBezTo>
                  <a:cubicBezTo>
                    <a:pt x="69" y="113"/>
                    <a:pt x="69" y="113"/>
                    <a:pt x="70" y="114"/>
                  </a:cubicBezTo>
                  <a:close/>
                  <a:moveTo>
                    <a:pt x="122" y="122"/>
                  </a:moveTo>
                  <a:cubicBezTo>
                    <a:pt x="123" y="122"/>
                    <a:pt x="124" y="122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4"/>
                    <a:pt x="124" y="125"/>
                    <a:pt x="123" y="125"/>
                  </a:cubicBezTo>
                  <a:cubicBezTo>
                    <a:pt x="127" y="124"/>
                    <a:pt x="131" y="123"/>
                    <a:pt x="136" y="123"/>
                  </a:cubicBezTo>
                  <a:cubicBezTo>
                    <a:pt x="139" y="123"/>
                    <a:pt x="141" y="123"/>
                    <a:pt x="143" y="124"/>
                  </a:cubicBezTo>
                  <a:cubicBezTo>
                    <a:pt x="140" y="122"/>
                    <a:pt x="136" y="121"/>
                    <a:pt x="131" y="121"/>
                  </a:cubicBezTo>
                  <a:cubicBezTo>
                    <a:pt x="128" y="121"/>
                    <a:pt x="125" y="121"/>
                    <a:pt x="122" y="122"/>
                  </a:cubicBezTo>
                  <a:close/>
                  <a:moveTo>
                    <a:pt x="72" y="109"/>
                  </a:moveTo>
                  <a:cubicBezTo>
                    <a:pt x="77" y="109"/>
                    <a:pt x="81" y="115"/>
                    <a:pt x="81" y="120"/>
                  </a:cubicBezTo>
                  <a:cubicBezTo>
                    <a:pt x="81" y="121"/>
                    <a:pt x="81" y="122"/>
                    <a:pt x="81" y="123"/>
                  </a:cubicBezTo>
                  <a:cubicBezTo>
                    <a:pt x="82" y="121"/>
                    <a:pt x="82" y="118"/>
                    <a:pt x="81" y="114"/>
                  </a:cubicBezTo>
                  <a:cubicBezTo>
                    <a:pt x="79" y="110"/>
                    <a:pt x="75" y="108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lose/>
                  <a:moveTo>
                    <a:pt x="36" y="65"/>
                  </a:moveTo>
                  <a:cubicBezTo>
                    <a:pt x="36" y="69"/>
                    <a:pt x="34" y="72"/>
                    <a:pt x="32" y="74"/>
                  </a:cubicBezTo>
                  <a:cubicBezTo>
                    <a:pt x="32" y="75"/>
                    <a:pt x="31" y="76"/>
                    <a:pt x="31" y="77"/>
                  </a:cubicBezTo>
                  <a:cubicBezTo>
                    <a:pt x="34" y="77"/>
                    <a:pt x="36" y="74"/>
                    <a:pt x="36" y="73"/>
                  </a:cubicBezTo>
                  <a:cubicBezTo>
                    <a:pt x="37" y="70"/>
                    <a:pt x="37" y="67"/>
                    <a:pt x="36" y="65"/>
                  </a:cubicBezTo>
                  <a:close/>
                  <a:moveTo>
                    <a:pt x="28" y="63"/>
                  </a:moveTo>
                  <a:cubicBezTo>
                    <a:pt x="27" y="65"/>
                    <a:pt x="27" y="69"/>
                    <a:pt x="27" y="72"/>
                  </a:cubicBezTo>
                  <a:cubicBezTo>
                    <a:pt x="27" y="73"/>
                    <a:pt x="28" y="73"/>
                    <a:pt x="28" y="74"/>
                  </a:cubicBezTo>
                  <a:cubicBezTo>
                    <a:pt x="30" y="71"/>
                    <a:pt x="32" y="67"/>
                    <a:pt x="31" y="65"/>
                  </a:cubicBezTo>
                  <a:cubicBezTo>
                    <a:pt x="30" y="64"/>
                    <a:pt x="30" y="63"/>
                    <a:pt x="28" y="63"/>
                  </a:cubicBezTo>
                  <a:close/>
                  <a:moveTo>
                    <a:pt x="32" y="36"/>
                  </a:moveTo>
                  <a:cubicBezTo>
                    <a:pt x="31" y="39"/>
                    <a:pt x="30" y="42"/>
                    <a:pt x="29" y="44"/>
                  </a:cubicBezTo>
                  <a:cubicBezTo>
                    <a:pt x="28" y="48"/>
                    <a:pt x="27" y="51"/>
                    <a:pt x="28" y="55"/>
                  </a:cubicBezTo>
                  <a:cubicBezTo>
                    <a:pt x="28" y="53"/>
                    <a:pt x="29" y="51"/>
                    <a:pt x="29" y="49"/>
                  </a:cubicBezTo>
                  <a:cubicBezTo>
                    <a:pt x="31" y="45"/>
                    <a:pt x="32" y="41"/>
                    <a:pt x="32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" name="Freeform 47"/>
            <p:cNvSpPr>
              <a:spLocks noEditPoints="1"/>
            </p:cNvSpPr>
            <p:nvPr/>
          </p:nvSpPr>
          <p:spPr bwMode="auto">
            <a:xfrm>
              <a:off x="895350" y="3316288"/>
              <a:ext cx="363538" cy="328613"/>
            </a:xfrm>
            <a:custGeom>
              <a:avLst/>
              <a:gdLst>
                <a:gd name="T0" fmla="*/ 50 w 161"/>
                <a:gd name="T1" fmla="*/ 8 h 146"/>
                <a:gd name="T2" fmla="*/ 60 w 161"/>
                <a:gd name="T3" fmla="*/ 25 h 146"/>
                <a:gd name="T4" fmla="*/ 54 w 161"/>
                <a:gd name="T5" fmla="*/ 17 h 146"/>
                <a:gd name="T6" fmla="*/ 63 w 161"/>
                <a:gd name="T7" fmla="*/ 34 h 146"/>
                <a:gd name="T8" fmla="*/ 49 w 161"/>
                <a:gd name="T9" fmla="*/ 37 h 146"/>
                <a:gd name="T10" fmla="*/ 41 w 161"/>
                <a:gd name="T11" fmla="*/ 13 h 146"/>
                <a:gd name="T12" fmla="*/ 16 w 161"/>
                <a:gd name="T13" fmla="*/ 62 h 146"/>
                <a:gd name="T14" fmla="*/ 34 w 161"/>
                <a:gd name="T15" fmla="*/ 92 h 146"/>
                <a:gd name="T16" fmla="*/ 27 w 161"/>
                <a:gd name="T17" fmla="*/ 146 h 146"/>
                <a:gd name="T18" fmla="*/ 33 w 161"/>
                <a:gd name="T19" fmla="*/ 104 h 146"/>
                <a:gd name="T20" fmla="*/ 26 w 161"/>
                <a:gd name="T21" fmla="*/ 102 h 146"/>
                <a:gd name="T22" fmla="*/ 30 w 161"/>
                <a:gd name="T23" fmla="*/ 101 h 146"/>
                <a:gd name="T24" fmla="*/ 4 w 161"/>
                <a:gd name="T25" fmla="*/ 60 h 146"/>
                <a:gd name="T26" fmla="*/ 41 w 161"/>
                <a:gd name="T27" fmla="*/ 10 h 146"/>
                <a:gd name="T28" fmla="*/ 51 w 161"/>
                <a:gd name="T29" fmla="*/ 4 h 146"/>
                <a:gd name="T30" fmla="*/ 145 w 161"/>
                <a:gd name="T31" fmla="*/ 13 h 146"/>
                <a:gd name="T32" fmla="*/ 142 w 161"/>
                <a:gd name="T33" fmla="*/ 0 h 146"/>
                <a:gd name="T34" fmla="*/ 141 w 161"/>
                <a:gd name="T35" fmla="*/ 33 h 146"/>
                <a:gd name="T36" fmla="*/ 50 w 161"/>
                <a:gd name="T37" fmla="*/ 8 h 146"/>
                <a:gd name="T38" fmla="*/ 137 w 161"/>
                <a:gd name="T39" fmla="*/ 31 h 146"/>
                <a:gd name="T40" fmla="*/ 148 w 161"/>
                <a:gd name="T41" fmla="*/ 16 h 146"/>
                <a:gd name="T42" fmla="*/ 70 w 161"/>
                <a:gd name="T43" fmla="*/ 8 h 146"/>
                <a:gd name="T44" fmla="*/ 137 w 161"/>
                <a:gd name="T45" fmla="*/ 31 h 146"/>
                <a:gd name="T46" fmla="*/ 26 w 161"/>
                <a:gd name="T47" fmla="*/ 84 h 146"/>
                <a:gd name="T48" fmla="*/ 22 w 161"/>
                <a:gd name="T49" fmla="*/ 16 h 146"/>
                <a:gd name="T50" fmla="*/ 26 w 161"/>
                <a:gd name="T51" fmla="*/ 84 h 146"/>
                <a:gd name="T52" fmla="*/ 57 w 161"/>
                <a:gd name="T53" fmla="*/ 28 h 146"/>
                <a:gd name="T54" fmla="*/ 46 w 161"/>
                <a:gd name="T55" fmla="*/ 16 h 146"/>
                <a:gd name="T56" fmla="*/ 57 w 161"/>
                <a:gd name="T57" fmla="*/ 28 h 146"/>
                <a:gd name="T58" fmla="*/ 57 w 161"/>
                <a:gd name="T59" fmla="*/ 31 h 146"/>
                <a:gd name="T60" fmla="*/ 46 w 161"/>
                <a:gd name="T61" fmla="*/ 28 h 146"/>
                <a:gd name="T62" fmla="*/ 57 w 161"/>
                <a:gd name="T63" fmla="*/ 3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1" h="146">
                  <a:moveTo>
                    <a:pt x="50" y="8"/>
                  </a:moveTo>
                  <a:cubicBezTo>
                    <a:pt x="55" y="14"/>
                    <a:pt x="53" y="20"/>
                    <a:pt x="60" y="25"/>
                  </a:cubicBezTo>
                  <a:cubicBezTo>
                    <a:pt x="62" y="23"/>
                    <a:pt x="58" y="18"/>
                    <a:pt x="54" y="17"/>
                  </a:cubicBezTo>
                  <a:cubicBezTo>
                    <a:pt x="64" y="13"/>
                    <a:pt x="65" y="25"/>
                    <a:pt x="63" y="34"/>
                  </a:cubicBezTo>
                  <a:cubicBezTo>
                    <a:pt x="59" y="36"/>
                    <a:pt x="55" y="37"/>
                    <a:pt x="49" y="37"/>
                  </a:cubicBezTo>
                  <a:cubicBezTo>
                    <a:pt x="43" y="31"/>
                    <a:pt x="43" y="19"/>
                    <a:pt x="41" y="13"/>
                  </a:cubicBezTo>
                  <a:cubicBezTo>
                    <a:pt x="14" y="14"/>
                    <a:pt x="9" y="41"/>
                    <a:pt x="16" y="62"/>
                  </a:cubicBezTo>
                  <a:cubicBezTo>
                    <a:pt x="19" y="72"/>
                    <a:pt x="30" y="81"/>
                    <a:pt x="34" y="92"/>
                  </a:cubicBezTo>
                  <a:cubicBezTo>
                    <a:pt x="41" y="111"/>
                    <a:pt x="38" y="129"/>
                    <a:pt x="27" y="146"/>
                  </a:cubicBezTo>
                  <a:cubicBezTo>
                    <a:pt x="28" y="137"/>
                    <a:pt x="39" y="121"/>
                    <a:pt x="33" y="104"/>
                  </a:cubicBezTo>
                  <a:cubicBezTo>
                    <a:pt x="31" y="102"/>
                    <a:pt x="29" y="102"/>
                    <a:pt x="26" y="102"/>
                  </a:cubicBezTo>
                  <a:cubicBezTo>
                    <a:pt x="26" y="100"/>
                    <a:pt x="28" y="101"/>
                    <a:pt x="30" y="101"/>
                  </a:cubicBezTo>
                  <a:cubicBezTo>
                    <a:pt x="28" y="89"/>
                    <a:pt x="7" y="79"/>
                    <a:pt x="4" y="60"/>
                  </a:cubicBezTo>
                  <a:cubicBezTo>
                    <a:pt x="1" y="34"/>
                    <a:pt x="12" y="6"/>
                    <a:pt x="41" y="10"/>
                  </a:cubicBezTo>
                  <a:cubicBezTo>
                    <a:pt x="45" y="9"/>
                    <a:pt x="47" y="5"/>
                    <a:pt x="51" y="4"/>
                  </a:cubicBezTo>
                  <a:cubicBezTo>
                    <a:pt x="86" y="1"/>
                    <a:pt x="128" y="46"/>
                    <a:pt x="145" y="13"/>
                  </a:cubicBezTo>
                  <a:cubicBezTo>
                    <a:pt x="146" y="6"/>
                    <a:pt x="144" y="3"/>
                    <a:pt x="142" y="0"/>
                  </a:cubicBezTo>
                  <a:cubicBezTo>
                    <a:pt x="161" y="2"/>
                    <a:pt x="149" y="29"/>
                    <a:pt x="141" y="33"/>
                  </a:cubicBezTo>
                  <a:cubicBezTo>
                    <a:pt x="111" y="47"/>
                    <a:pt x="71" y="4"/>
                    <a:pt x="50" y="8"/>
                  </a:cubicBezTo>
                  <a:close/>
                  <a:moveTo>
                    <a:pt x="137" y="31"/>
                  </a:moveTo>
                  <a:cubicBezTo>
                    <a:pt x="142" y="29"/>
                    <a:pt x="151" y="17"/>
                    <a:pt x="148" y="16"/>
                  </a:cubicBezTo>
                  <a:cubicBezTo>
                    <a:pt x="130" y="43"/>
                    <a:pt x="93" y="14"/>
                    <a:pt x="70" y="8"/>
                  </a:cubicBezTo>
                  <a:cubicBezTo>
                    <a:pt x="87" y="21"/>
                    <a:pt x="105" y="33"/>
                    <a:pt x="137" y="31"/>
                  </a:cubicBezTo>
                  <a:close/>
                  <a:moveTo>
                    <a:pt x="26" y="84"/>
                  </a:moveTo>
                  <a:cubicBezTo>
                    <a:pt x="10" y="71"/>
                    <a:pt x="7" y="27"/>
                    <a:pt x="22" y="16"/>
                  </a:cubicBezTo>
                  <a:cubicBezTo>
                    <a:pt x="0" y="29"/>
                    <a:pt x="5" y="78"/>
                    <a:pt x="26" y="84"/>
                  </a:cubicBezTo>
                  <a:close/>
                  <a:moveTo>
                    <a:pt x="57" y="28"/>
                  </a:moveTo>
                  <a:cubicBezTo>
                    <a:pt x="55" y="22"/>
                    <a:pt x="53" y="16"/>
                    <a:pt x="46" y="16"/>
                  </a:cubicBezTo>
                  <a:cubicBezTo>
                    <a:pt x="46" y="23"/>
                    <a:pt x="50" y="27"/>
                    <a:pt x="57" y="28"/>
                  </a:cubicBezTo>
                  <a:close/>
                  <a:moveTo>
                    <a:pt x="57" y="31"/>
                  </a:moveTo>
                  <a:cubicBezTo>
                    <a:pt x="51" y="33"/>
                    <a:pt x="49" y="24"/>
                    <a:pt x="46" y="28"/>
                  </a:cubicBezTo>
                  <a:cubicBezTo>
                    <a:pt x="47" y="31"/>
                    <a:pt x="56" y="40"/>
                    <a:pt x="57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" name="Freeform 48"/>
            <p:cNvSpPr>
              <a:spLocks noEditPoints="1"/>
            </p:cNvSpPr>
            <p:nvPr/>
          </p:nvSpPr>
          <p:spPr bwMode="auto">
            <a:xfrm>
              <a:off x="903288" y="3313113"/>
              <a:ext cx="336550" cy="338138"/>
            </a:xfrm>
            <a:custGeom>
              <a:avLst/>
              <a:gdLst>
                <a:gd name="T0" fmla="*/ 81 w 150"/>
                <a:gd name="T1" fmla="*/ 22 h 150"/>
                <a:gd name="T2" fmla="*/ 52 w 150"/>
                <a:gd name="T3" fmla="*/ 17 h 150"/>
                <a:gd name="T4" fmla="*/ 60 w 150"/>
                <a:gd name="T5" fmla="*/ 35 h 150"/>
                <a:gd name="T6" fmla="*/ 45 w 150"/>
                <a:gd name="T7" fmla="*/ 39 h 150"/>
                <a:gd name="T8" fmla="*/ 39 w 150"/>
                <a:gd name="T9" fmla="*/ 20 h 150"/>
                <a:gd name="T10" fmla="*/ 14 w 150"/>
                <a:gd name="T11" fmla="*/ 63 h 150"/>
                <a:gd name="T12" fmla="*/ 25 w 150"/>
                <a:gd name="T13" fmla="*/ 148 h 150"/>
                <a:gd name="T14" fmla="*/ 26 w 150"/>
                <a:gd name="T15" fmla="*/ 137 h 150"/>
                <a:gd name="T16" fmla="*/ 23 w 150"/>
                <a:gd name="T17" fmla="*/ 104 h 150"/>
                <a:gd name="T18" fmla="*/ 26 w 150"/>
                <a:gd name="T19" fmla="*/ 101 h 150"/>
                <a:gd name="T20" fmla="*/ 1 w 150"/>
                <a:gd name="T21" fmla="*/ 61 h 150"/>
                <a:gd name="T22" fmla="*/ 38 w 150"/>
                <a:gd name="T23" fmla="*/ 10 h 150"/>
                <a:gd name="T24" fmla="*/ 91 w 150"/>
                <a:gd name="T25" fmla="*/ 16 h 150"/>
                <a:gd name="T26" fmla="*/ 139 w 150"/>
                <a:gd name="T27" fmla="*/ 2 h 150"/>
                <a:gd name="T28" fmla="*/ 150 w 150"/>
                <a:gd name="T29" fmla="*/ 12 h 150"/>
                <a:gd name="T30" fmla="*/ 82 w 150"/>
                <a:gd name="T31" fmla="*/ 20 h 150"/>
                <a:gd name="T32" fmla="*/ 141 w 150"/>
                <a:gd name="T33" fmla="*/ 2 h 150"/>
                <a:gd name="T34" fmla="*/ 143 w 150"/>
                <a:gd name="T35" fmla="*/ 14 h 150"/>
                <a:gd name="T36" fmla="*/ 44 w 150"/>
                <a:gd name="T37" fmla="*/ 9 h 150"/>
                <a:gd name="T38" fmla="*/ 38 w 150"/>
                <a:gd name="T39" fmla="*/ 12 h 150"/>
                <a:gd name="T40" fmla="*/ 2 w 150"/>
                <a:gd name="T41" fmla="*/ 60 h 150"/>
                <a:gd name="T42" fmla="*/ 28 w 150"/>
                <a:gd name="T43" fmla="*/ 102 h 150"/>
                <a:gd name="T44" fmla="*/ 30 w 150"/>
                <a:gd name="T45" fmla="*/ 104 h 150"/>
                <a:gd name="T46" fmla="*/ 32 w 150"/>
                <a:gd name="T47" fmla="*/ 116 h 150"/>
                <a:gd name="T48" fmla="*/ 31 w 150"/>
                <a:gd name="T49" fmla="*/ 93 h 150"/>
                <a:gd name="T50" fmla="*/ 11 w 150"/>
                <a:gd name="T51" fmla="*/ 61 h 150"/>
                <a:gd name="T52" fmla="*/ 23 w 150"/>
                <a:gd name="T53" fmla="*/ 85 h 150"/>
                <a:gd name="T54" fmla="*/ 19 w 150"/>
                <a:gd name="T55" fmla="*/ 17 h 150"/>
                <a:gd name="T56" fmla="*/ 39 w 150"/>
                <a:gd name="T57" fmla="*/ 13 h 150"/>
                <a:gd name="T58" fmla="*/ 42 w 150"/>
                <a:gd name="T59" fmla="*/ 29 h 150"/>
                <a:gd name="T60" fmla="*/ 48 w 150"/>
                <a:gd name="T61" fmla="*/ 29 h 150"/>
                <a:gd name="T62" fmla="*/ 55 w 150"/>
                <a:gd name="T63" fmla="*/ 32 h 150"/>
                <a:gd name="T64" fmla="*/ 42 w 150"/>
                <a:gd name="T65" fmla="*/ 30 h 150"/>
                <a:gd name="T66" fmla="*/ 60 w 150"/>
                <a:gd name="T67" fmla="*/ 27 h 150"/>
                <a:gd name="T68" fmla="*/ 58 w 150"/>
                <a:gd name="T69" fmla="*/ 25 h 150"/>
                <a:gd name="T70" fmla="*/ 56 w 150"/>
                <a:gd name="T71" fmla="*/ 27 h 150"/>
                <a:gd name="T72" fmla="*/ 50 w 150"/>
                <a:gd name="T73" fmla="*/ 18 h 150"/>
                <a:gd name="T74" fmla="*/ 45 w 150"/>
                <a:gd name="T75" fmla="*/ 9 h 150"/>
                <a:gd name="T76" fmla="*/ 57 w 150"/>
                <a:gd name="T77" fmla="*/ 25 h 150"/>
                <a:gd name="T78" fmla="*/ 53 w 150"/>
                <a:gd name="T79" fmla="*/ 33 h 150"/>
                <a:gd name="T80" fmla="*/ 44 w 150"/>
                <a:gd name="T81" fmla="*/ 29 h 150"/>
                <a:gd name="T82" fmla="*/ 8 w 150"/>
                <a:gd name="T83" fmla="*/ 46 h 150"/>
                <a:gd name="T84" fmla="*/ 146 w 150"/>
                <a:gd name="T85" fmla="*/ 18 h 150"/>
                <a:gd name="T86" fmla="*/ 134 w 150"/>
                <a:gd name="T87" fmla="*/ 33 h 150"/>
                <a:gd name="T88" fmla="*/ 67 w 150"/>
                <a:gd name="T89" fmla="*/ 9 h 150"/>
                <a:gd name="T90" fmla="*/ 145 w 150"/>
                <a:gd name="T91" fmla="*/ 16 h 150"/>
                <a:gd name="T92" fmla="*/ 133 w 150"/>
                <a:gd name="T93" fmla="*/ 31 h 150"/>
                <a:gd name="T94" fmla="*/ 71 w 150"/>
                <a:gd name="T95" fmla="*/ 11 h 150"/>
                <a:gd name="T96" fmla="*/ 54 w 150"/>
                <a:gd name="T97" fmla="*/ 30 h 150"/>
                <a:gd name="T98" fmla="*/ 43 w 150"/>
                <a:gd name="T99" fmla="*/ 16 h 150"/>
                <a:gd name="T100" fmla="*/ 43 w 150"/>
                <a:gd name="T101" fmla="*/ 1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0" h="150">
                  <a:moveTo>
                    <a:pt x="150" y="12"/>
                  </a:moveTo>
                  <a:cubicBezTo>
                    <a:pt x="150" y="20"/>
                    <a:pt x="143" y="32"/>
                    <a:pt x="138" y="34"/>
                  </a:cubicBezTo>
                  <a:cubicBezTo>
                    <a:pt x="120" y="43"/>
                    <a:pt x="99" y="32"/>
                    <a:pt x="81" y="22"/>
                  </a:cubicBezTo>
                  <a:cubicBezTo>
                    <a:pt x="69" y="15"/>
                    <a:pt x="57" y="9"/>
                    <a:pt x="48" y="10"/>
                  </a:cubicBezTo>
                  <a:cubicBezTo>
                    <a:pt x="50" y="12"/>
                    <a:pt x="51" y="15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4" y="16"/>
                    <a:pt x="56" y="16"/>
                    <a:pt x="58" y="17"/>
                  </a:cubicBezTo>
                  <a:cubicBezTo>
                    <a:pt x="61" y="19"/>
                    <a:pt x="61" y="24"/>
                    <a:pt x="61" y="27"/>
                  </a:cubicBezTo>
                  <a:cubicBezTo>
                    <a:pt x="61" y="30"/>
                    <a:pt x="61" y="33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38"/>
                    <a:pt x="52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1" y="34"/>
                    <a:pt x="40" y="26"/>
                    <a:pt x="39" y="20"/>
                  </a:cubicBezTo>
                  <a:cubicBezTo>
                    <a:pt x="39" y="18"/>
                    <a:pt x="38" y="16"/>
                    <a:pt x="38" y="14"/>
                  </a:cubicBezTo>
                  <a:cubicBezTo>
                    <a:pt x="21" y="15"/>
                    <a:pt x="11" y="27"/>
                    <a:pt x="11" y="47"/>
                  </a:cubicBezTo>
                  <a:cubicBezTo>
                    <a:pt x="11" y="52"/>
                    <a:pt x="12" y="58"/>
                    <a:pt x="14" y="63"/>
                  </a:cubicBezTo>
                  <a:cubicBezTo>
                    <a:pt x="15" y="68"/>
                    <a:pt x="18" y="72"/>
                    <a:pt x="22" y="77"/>
                  </a:cubicBezTo>
                  <a:cubicBezTo>
                    <a:pt x="26" y="82"/>
                    <a:pt x="30" y="87"/>
                    <a:pt x="32" y="93"/>
                  </a:cubicBezTo>
                  <a:cubicBezTo>
                    <a:pt x="39" y="111"/>
                    <a:pt x="36" y="130"/>
                    <a:pt x="25" y="148"/>
                  </a:cubicBezTo>
                  <a:cubicBezTo>
                    <a:pt x="23" y="150"/>
                    <a:pt x="23" y="150"/>
                    <a:pt x="23" y="150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4" y="144"/>
                    <a:pt x="25" y="141"/>
                    <a:pt x="26" y="137"/>
                  </a:cubicBezTo>
                  <a:cubicBezTo>
                    <a:pt x="28" y="131"/>
                    <a:pt x="31" y="123"/>
                    <a:pt x="31" y="116"/>
                  </a:cubicBezTo>
                  <a:cubicBezTo>
                    <a:pt x="31" y="112"/>
                    <a:pt x="30" y="108"/>
                    <a:pt x="29" y="105"/>
                  </a:cubicBezTo>
                  <a:cubicBezTo>
                    <a:pt x="28" y="104"/>
                    <a:pt x="26" y="104"/>
                    <a:pt x="23" y="10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2" y="103"/>
                    <a:pt x="22" y="103"/>
                    <a:pt x="22" y="103"/>
                  </a:cubicBezTo>
                  <a:cubicBezTo>
                    <a:pt x="22" y="101"/>
                    <a:pt x="24" y="101"/>
                    <a:pt x="26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5" y="97"/>
                    <a:pt x="21" y="93"/>
                    <a:pt x="17" y="88"/>
                  </a:cubicBezTo>
                  <a:cubicBezTo>
                    <a:pt x="10" y="81"/>
                    <a:pt x="2" y="72"/>
                    <a:pt x="1" y="61"/>
                  </a:cubicBezTo>
                  <a:cubicBezTo>
                    <a:pt x="0" y="58"/>
                    <a:pt x="0" y="55"/>
                    <a:pt x="0" y="52"/>
                  </a:cubicBezTo>
                  <a:cubicBezTo>
                    <a:pt x="0" y="37"/>
                    <a:pt x="5" y="24"/>
                    <a:pt x="13" y="17"/>
                  </a:cubicBezTo>
                  <a:cubicBezTo>
                    <a:pt x="20" y="11"/>
                    <a:pt x="28" y="9"/>
                    <a:pt x="38" y="10"/>
                  </a:cubicBezTo>
                  <a:cubicBezTo>
                    <a:pt x="40" y="10"/>
                    <a:pt x="41" y="9"/>
                    <a:pt x="43" y="7"/>
                  </a:cubicBezTo>
                  <a:cubicBezTo>
                    <a:pt x="44" y="6"/>
                    <a:pt x="46" y="5"/>
                    <a:pt x="48" y="4"/>
                  </a:cubicBezTo>
                  <a:cubicBezTo>
                    <a:pt x="62" y="3"/>
                    <a:pt x="77" y="9"/>
                    <a:pt x="91" y="16"/>
                  </a:cubicBezTo>
                  <a:cubicBezTo>
                    <a:pt x="113" y="25"/>
                    <a:pt x="131" y="33"/>
                    <a:pt x="141" y="13"/>
                  </a:cubicBezTo>
                  <a:cubicBezTo>
                    <a:pt x="142" y="12"/>
                    <a:pt x="142" y="11"/>
                    <a:pt x="142" y="10"/>
                  </a:cubicBezTo>
                  <a:cubicBezTo>
                    <a:pt x="142" y="7"/>
                    <a:pt x="140" y="4"/>
                    <a:pt x="139" y="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6" y="1"/>
                    <a:pt x="150" y="5"/>
                    <a:pt x="150" y="12"/>
                  </a:cubicBezTo>
                  <a:close/>
                  <a:moveTo>
                    <a:pt x="45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56" y="7"/>
                    <a:pt x="68" y="13"/>
                    <a:pt x="82" y="20"/>
                  </a:cubicBezTo>
                  <a:cubicBezTo>
                    <a:pt x="100" y="30"/>
                    <a:pt x="120" y="41"/>
                    <a:pt x="138" y="33"/>
                  </a:cubicBezTo>
                  <a:cubicBezTo>
                    <a:pt x="142" y="31"/>
                    <a:pt x="148" y="20"/>
                    <a:pt x="148" y="12"/>
                  </a:cubicBezTo>
                  <a:cubicBezTo>
                    <a:pt x="148" y="8"/>
                    <a:pt x="147" y="3"/>
                    <a:pt x="141" y="2"/>
                  </a:cubicBezTo>
                  <a:cubicBezTo>
                    <a:pt x="142" y="4"/>
                    <a:pt x="143" y="7"/>
                    <a:pt x="143" y="10"/>
                  </a:cubicBezTo>
                  <a:cubicBezTo>
                    <a:pt x="143" y="11"/>
                    <a:pt x="143" y="13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32" y="35"/>
                    <a:pt x="112" y="26"/>
                    <a:pt x="91" y="17"/>
                  </a:cubicBezTo>
                  <a:cubicBezTo>
                    <a:pt x="76" y="11"/>
                    <a:pt x="62" y="5"/>
                    <a:pt x="48" y="6"/>
                  </a:cubicBezTo>
                  <a:cubicBezTo>
                    <a:pt x="46" y="6"/>
                    <a:pt x="45" y="7"/>
                    <a:pt x="44" y="9"/>
                  </a:cubicBezTo>
                  <a:cubicBezTo>
                    <a:pt x="42" y="10"/>
                    <a:pt x="41" y="11"/>
                    <a:pt x="39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0"/>
                    <a:pt x="20" y="13"/>
                    <a:pt x="14" y="18"/>
                  </a:cubicBezTo>
                  <a:cubicBezTo>
                    <a:pt x="6" y="25"/>
                    <a:pt x="2" y="37"/>
                    <a:pt x="2" y="52"/>
                  </a:cubicBezTo>
                  <a:cubicBezTo>
                    <a:pt x="2" y="55"/>
                    <a:pt x="2" y="58"/>
                    <a:pt x="2" y="60"/>
                  </a:cubicBezTo>
                  <a:cubicBezTo>
                    <a:pt x="4" y="72"/>
                    <a:pt x="11" y="80"/>
                    <a:pt x="18" y="87"/>
                  </a:cubicBezTo>
                  <a:cubicBezTo>
                    <a:pt x="23" y="92"/>
                    <a:pt x="27" y="97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3"/>
                    <a:pt x="29" y="103"/>
                    <a:pt x="30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8"/>
                    <a:pt x="32" y="112"/>
                    <a:pt x="32" y="116"/>
                  </a:cubicBezTo>
                  <a:cubicBezTo>
                    <a:pt x="32" y="124"/>
                    <a:pt x="30" y="131"/>
                    <a:pt x="28" y="138"/>
                  </a:cubicBezTo>
                  <a:cubicBezTo>
                    <a:pt x="27" y="140"/>
                    <a:pt x="26" y="141"/>
                    <a:pt x="26" y="143"/>
                  </a:cubicBezTo>
                  <a:cubicBezTo>
                    <a:pt x="35" y="127"/>
                    <a:pt x="37" y="110"/>
                    <a:pt x="31" y="93"/>
                  </a:cubicBezTo>
                  <a:cubicBezTo>
                    <a:pt x="28" y="88"/>
                    <a:pt x="25" y="83"/>
                    <a:pt x="21" y="78"/>
                  </a:cubicBezTo>
                  <a:cubicBezTo>
                    <a:pt x="17" y="73"/>
                    <a:pt x="14" y="69"/>
                    <a:pt x="12" y="64"/>
                  </a:cubicBezTo>
                  <a:cubicBezTo>
                    <a:pt x="12" y="63"/>
                    <a:pt x="12" y="62"/>
                    <a:pt x="11" y="61"/>
                  </a:cubicBezTo>
                  <a:cubicBezTo>
                    <a:pt x="13" y="71"/>
                    <a:pt x="17" y="79"/>
                    <a:pt x="23" y="84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0" y="82"/>
                    <a:pt x="4" y="64"/>
                    <a:pt x="4" y="49"/>
                  </a:cubicBezTo>
                  <a:cubicBezTo>
                    <a:pt x="4" y="34"/>
                    <a:pt x="9" y="21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21"/>
                    <a:pt x="12" y="28"/>
                    <a:pt x="10" y="37"/>
                  </a:cubicBezTo>
                  <a:cubicBezTo>
                    <a:pt x="13" y="22"/>
                    <a:pt x="23" y="14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8"/>
                    <a:pt x="40" y="20"/>
                  </a:cubicBezTo>
                  <a:cubicBezTo>
                    <a:pt x="41" y="23"/>
                    <a:pt x="41" y="26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8"/>
                    <a:pt x="44" y="27"/>
                    <a:pt x="44" y="27"/>
                  </a:cubicBezTo>
                  <a:cubicBezTo>
                    <a:pt x="46" y="27"/>
                    <a:pt x="47" y="28"/>
                    <a:pt x="48" y="29"/>
                  </a:cubicBezTo>
                  <a:cubicBezTo>
                    <a:pt x="50" y="31"/>
                    <a:pt x="52" y="32"/>
                    <a:pt x="54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5"/>
                    <a:pt x="53" y="36"/>
                    <a:pt x="52" y="37"/>
                  </a:cubicBezTo>
                  <a:cubicBezTo>
                    <a:pt x="48" y="38"/>
                    <a:pt x="43" y="32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3"/>
                    <a:pt x="44" y="35"/>
                    <a:pt x="46" y="37"/>
                  </a:cubicBezTo>
                  <a:cubicBezTo>
                    <a:pt x="52" y="38"/>
                    <a:pt x="56" y="37"/>
                    <a:pt x="59" y="35"/>
                  </a:cubicBezTo>
                  <a:cubicBezTo>
                    <a:pt x="60" y="32"/>
                    <a:pt x="60" y="30"/>
                    <a:pt x="60" y="27"/>
                  </a:cubicBezTo>
                  <a:cubicBezTo>
                    <a:pt x="60" y="23"/>
                    <a:pt x="59" y="20"/>
                    <a:pt x="57" y="18"/>
                  </a:cubicBezTo>
                  <a:cubicBezTo>
                    <a:pt x="56" y="18"/>
                    <a:pt x="55" y="18"/>
                    <a:pt x="53" y="18"/>
                  </a:cubicBezTo>
                  <a:cubicBezTo>
                    <a:pt x="56" y="19"/>
                    <a:pt x="58" y="22"/>
                    <a:pt x="58" y="25"/>
                  </a:cubicBezTo>
                  <a:cubicBezTo>
                    <a:pt x="58" y="26"/>
                    <a:pt x="58" y="26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3" y="24"/>
                    <a:pt x="52" y="21"/>
                    <a:pt x="51" y="19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5"/>
                    <a:pt x="49" y="12"/>
                    <a:pt x="46" y="10"/>
                  </a:cubicBezTo>
                  <a:lnTo>
                    <a:pt x="45" y="9"/>
                  </a:lnTo>
                  <a:close/>
                  <a:moveTo>
                    <a:pt x="57" y="25"/>
                  </a:moveTo>
                  <a:cubicBezTo>
                    <a:pt x="57" y="24"/>
                    <a:pt x="55" y="21"/>
                    <a:pt x="53" y="19"/>
                  </a:cubicBezTo>
                  <a:cubicBezTo>
                    <a:pt x="53" y="21"/>
                    <a:pt x="54" y="23"/>
                    <a:pt x="57" y="25"/>
                  </a:cubicBezTo>
                  <a:close/>
                  <a:moveTo>
                    <a:pt x="44" y="29"/>
                  </a:moveTo>
                  <a:cubicBezTo>
                    <a:pt x="45" y="32"/>
                    <a:pt x="49" y="36"/>
                    <a:pt x="51" y="35"/>
                  </a:cubicBezTo>
                  <a:cubicBezTo>
                    <a:pt x="52" y="35"/>
                    <a:pt x="53" y="34"/>
                    <a:pt x="53" y="33"/>
                  </a:cubicBezTo>
                  <a:cubicBezTo>
                    <a:pt x="51" y="33"/>
                    <a:pt x="49" y="32"/>
                    <a:pt x="47" y="30"/>
                  </a:cubicBezTo>
                  <a:cubicBezTo>
                    <a:pt x="46" y="30"/>
                    <a:pt x="45" y="29"/>
                    <a:pt x="45" y="29"/>
                  </a:cubicBezTo>
                  <a:cubicBezTo>
                    <a:pt x="44" y="29"/>
                    <a:pt x="44" y="29"/>
                    <a:pt x="44" y="29"/>
                  </a:cubicBezTo>
                  <a:close/>
                  <a:moveTo>
                    <a:pt x="5" y="49"/>
                  </a:moveTo>
                  <a:cubicBezTo>
                    <a:pt x="5" y="62"/>
                    <a:pt x="10" y="77"/>
                    <a:pt x="19" y="82"/>
                  </a:cubicBezTo>
                  <a:cubicBezTo>
                    <a:pt x="12" y="74"/>
                    <a:pt x="8" y="58"/>
                    <a:pt x="8" y="46"/>
                  </a:cubicBezTo>
                  <a:cubicBezTo>
                    <a:pt x="8" y="36"/>
                    <a:pt x="10" y="28"/>
                    <a:pt x="13" y="22"/>
                  </a:cubicBezTo>
                  <a:cubicBezTo>
                    <a:pt x="8" y="29"/>
                    <a:pt x="5" y="38"/>
                    <a:pt x="5" y="49"/>
                  </a:cubicBezTo>
                  <a:close/>
                  <a:moveTo>
                    <a:pt x="146" y="18"/>
                  </a:moveTo>
                  <a:cubicBezTo>
                    <a:pt x="146" y="18"/>
                    <a:pt x="146" y="18"/>
                    <a:pt x="146" y="18"/>
                  </a:cubicBezTo>
                  <a:cubicBezTo>
                    <a:pt x="146" y="21"/>
                    <a:pt x="139" y="31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03" y="35"/>
                    <a:pt x="85" y="24"/>
                    <a:pt x="66" y="1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3" y="10"/>
                    <a:pt x="80" y="13"/>
                    <a:pt x="88" y="17"/>
                  </a:cubicBezTo>
                  <a:cubicBezTo>
                    <a:pt x="108" y="26"/>
                    <a:pt x="131" y="36"/>
                    <a:pt x="144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6" y="16"/>
                    <a:pt x="146" y="16"/>
                    <a:pt x="146" y="18"/>
                  </a:cubicBezTo>
                  <a:close/>
                  <a:moveTo>
                    <a:pt x="133" y="31"/>
                  </a:moveTo>
                  <a:cubicBezTo>
                    <a:pt x="138" y="29"/>
                    <a:pt x="144" y="21"/>
                    <a:pt x="145" y="18"/>
                  </a:cubicBezTo>
                  <a:cubicBezTo>
                    <a:pt x="131" y="37"/>
                    <a:pt x="108" y="27"/>
                    <a:pt x="87" y="18"/>
                  </a:cubicBezTo>
                  <a:cubicBezTo>
                    <a:pt x="81" y="15"/>
                    <a:pt x="76" y="13"/>
                    <a:pt x="71" y="11"/>
                  </a:cubicBezTo>
                  <a:cubicBezTo>
                    <a:pt x="88" y="23"/>
                    <a:pt x="105" y="33"/>
                    <a:pt x="133" y="31"/>
                  </a:cubicBezTo>
                  <a:close/>
                  <a:moveTo>
                    <a:pt x="55" y="30"/>
                  </a:moveTo>
                  <a:cubicBezTo>
                    <a:pt x="54" y="30"/>
                    <a:pt x="54" y="30"/>
                    <a:pt x="54" y="30"/>
                  </a:cubicBezTo>
                  <a:cubicBezTo>
                    <a:pt x="47" y="29"/>
                    <a:pt x="42" y="25"/>
                    <a:pt x="42" y="17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17"/>
                    <a:pt x="53" y="23"/>
                    <a:pt x="55" y="29"/>
                  </a:cubicBezTo>
                  <a:lnTo>
                    <a:pt x="55" y="30"/>
                  </a:lnTo>
                  <a:close/>
                  <a:moveTo>
                    <a:pt x="43" y="17"/>
                  </a:moveTo>
                  <a:cubicBezTo>
                    <a:pt x="44" y="24"/>
                    <a:pt x="47" y="27"/>
                    <a:pt x="53" y="28"/>
                  </a:cubicBezTo>
                  <a:cubicBezTo>
                    <a:pt x="51" y="23"/>
                    <a:pt x="49" y="19"/>
                    <a:pt x="43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8" name="Freeform 49"/>
            <p:cNvSpPr>
              <a:spLocks noEditPoints="1"/>
            </p:cNvSpPr>
            <p:nvPr/>
          </p:nvSpPr>
          <p:spPr bwMode="auto">
            <a:xfrm>
              <a:off x="4162425" y="3344863"/>
              <a:ext cx="334963" cy="328613"/>
            </a:xfrm>
            <a:custGeom>
              <a:avLst/>
              <a:gdLst>
                <a:gd name="T0" fmla="*/ 61 w 149"/>
                <a:gd name="T1" fmla="*/ 17 h 146"/>
                <a:gd name="T2" fmla="*/ 70 w 149"/>
                <a:gd name="T3" fmla="*/ 13 h 146"/>
                <a:gd name="T4" fmla="*/ 67 w 149"/>
                <a:gd name="T5" fmla="*/ 22 h 146"/>
                <a:gd name="T6" fmla="*/ 71 w 149"/>
                <a:gd name="T7" fmla="*/ 8 h 146"/>
                <a:gd name="T8" fmla="*/ 77 w 149"/>
                <a:gd name="T9" fmla="*/ 20 h 146"/>
                <a:gd name="T10" fmla="*/ 146 w 149"/>
                <a:gd name="T11" fmla="*/ 39 h 146"/>
                <a:gd name="T12" fmla="*/ 125 w 149"/>
                <a:gd name="T13" fmla="*/ 103 h 146"/>
                <a:gd name="T14" fmla="*/ 146 w 149"/>
                <a:gd name="T15" fmla="*/ 99 h 146"/>
                <a:gd name="T16" fmla="*/ 148 w 149"/>
                <a:gd name="T17" fmla="*/ 120 h 146"/>
                <a:gd name="T18" fmla="*/ 129 w 149"/>
                <a:gd name="T19" fmla="*/ 119 h 146"/>
                <a:gd name="T20" fmla="*/ 141 w 149"/>
                <a:gd name="T21" fmla="*/ 143 h 146"/>
                <a:gd name="T22" fmla="*/ 124 w 149"/>
                <a:gd name="T23" fmla="*/ 108 h 146"/>
                <a:gd name="T24" fmla="*/ 121 w 149"/>
                <a:gd name="T25" fmla="*/ 76 h 146"/>
                <a:gd name="T26" fmla="*/ 132 w 149"/>
                <a:gd name="T27" fmla="*/ 18 h 146"/>
                <a:gd name="T28" fmla="*/ 46 w 149"/>
                <a:gd name="T29" fmla="*/ 31 h 146"/>
                <a:gd name="T30" fmla="*/ 0 w 149"/>
                <a:gd name="T31" fmla="*/ 27 h 146"/>
                <a:gd name="T32" fmla="*/ 60 w 149"/>
                <a:gd name="T33" fmla="*/ 24 h 146"/>
                <a:gd name="T34" fmla="*/ 58 w 149"/>
                <a:gd name="T35" fmla="*/ 11 h 146"/>
                <a:gd name="T36" fmla="*/ 68 w 149"/>
                <a:gd name="T37" fmla="*/ 8 h 146"/>
                <a:gd name="T38" fmla="*/ 61 w 149"/>
                <a:gd name="T39" fmla="*/ 17 h 146"/>
                <a:gd name="T40" fmla="*/ 58 w 149"/>
                <a:gd name="T41" fmla="*/ 27 h 146"/>
                <a:gd name="T42" fmla="*/ 31 w 149"/>
                <a:gd name="T43" fmla="*/ 25 h 146"/>
                <a:gd name="T44" fmla="*/ 58 w 149"/>
                <a:gd name="T45" fmla="*/ 27 h 146"/>
                <a:gd name="T46" fmla="*/ 101 w 149"/>
                <a:gd name="T47" fmla="*/ 11 h 146"/>
                <a:gd name="T48" fmla="*/ 88 w 149"/>
                <a:gd name="T49" fmla="*/ 20 h 146"/>
                <a:gd name="T50" fmla="*/ 101 w 149"/>
                <a:gd name="T51" fmla="*/ 11 h 146"/>
                <a:gd name="T52" fmla="*/ 142 w 149"/>
                <a:gd name="T53" fmla="*/ 32 h 146"/>
                <a:gd name="T54" fmla="*/ 141 w 149"/>
                <a:gd name="T55" fmla="*/ 34 h 146"/>
                <a:gd name="T56" fmla="*/ 122 w 149"/>
                <a:gd name="T57" fmla="*/ 95 h 146"/>
                <a:gd name="T58" fmla="*/ 142 w 149"/>
                <a:gd name="T59" fmla="*/ 32 h 146"/>
                <a:gd name="T60" fmla="*/ 145 w 149"/>
                <a:gd name="T61" fmla="*/ 119 h 146"/>
                <a:gd name="T62" fmla="*/ 142 w 149"/>
                <a:gd name="T63" fmla="*/ 106 h 146"/>
                <a:gd name="T64" fmla="*/ 132 w 149"/>
                <a:gd name="T65" fmla="*/ 106 h 146"/>
                <a:gd name="T66" fmla="*/ 145 w 149"/>
                <a:gd name="T67" fmla="*/ 119 h 146"/>
                <a:gd name="T68" fmla="*/ 146 w 149"/>
                <a:gd name="T69" fmla="*/ 103 h 146"/>
                <a:gd name="T70" fmla="*/ 134 w 149"/>
                <a:gd name="T71" fmla="*/ 103 h 146"/>
                <a:gd name="T72" fmla="*/ 146 w 149"/>
                <a:gd name="T73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9" h="146">
                  <a:moveTo>
                    <a:pt x="61" y="17"/>
                  </a:moveTo>
                  <a:cubicBezTo>
                    <a:pt x="64" y="17"/>
                    <a:pt x="67" y="9"/>
                    <a:pt x="70" y="13"/>
                  </a:cubicBezTo>
                  <a:cubicBezTo>
                    <a:pt x="68" y="15"/>
                    <a:pt x="65" y="17"/>
                    <a:pt x="67" y="22"/>
                  </a:cubicBezTo>
                  <a:cubicBezTo>
                    <a:pt x="78" y="22"/>
                    <a:pt x="72" y="11"/>
                    <a:pt x="71" y="8"/>
                  </a:cubicBezTo>
                  <a:cubicBezTo>
                    <a:pt x="75" y="4"/>
                    <a:pt x="81" y="15"/>
                    <a:pt x="77" y="20"/>
                  </a:cubicBezTo>
                  <a:cubicBezTo>
                    <a:pt x="103" y="0"/>
                    <a:pt x="144" y="7"/>
                    <a:pt x="146" y="39"/>
                  </a:cubicBezTo>
                  <a:cubicBezTo>
                    <a:pt x="148" y="63"/>
                    <a:pt x="123" y="79"/>
                    <a:pt x="125" y="103"/>
                  </a:cubicBezTo>
                  <a:cubicBezTo>
                    <a:pt x="130" y="105"/>
                    <a:pt x="138" y="94"/>
                    <a:pt x="146" y="99"/>
                  </a:cubicBezTo>
                  <a:cubicBezTo>
                    <a:pt x="149" y="104"/>
                    <a:pt x="147" y="114"/>
                    <a:pt x="148" y="120"/>
                  </a:cubicBezTo>
                  <a:cubicBezTo>
                    <a:pt x="142" y="125"/>
                    <a:pt x="135" y="122"/>
                    <a:pt x="129" y="119"/>
                  </a:cubicBezTo>
                  <a:cubicBezTo>
                    <a:pt x="129" y="131"/>
                    <a:pt x="129" y="143"/>
                    <a:pt x="141" y="143"/>
                  </a:cubicBezTo>
                  <a:cubicBezTo>
                    <a:pt x="120" y="146"/>
                    <a:pt x="125" y="125"/>
                    <a:pt x="124" y="108"/>
                  </a:cubicBezTo>
                  <a:cubicBezTo>
                    <a:pt x="123" y="95"/>
                    <a:pt x="118" y="88"/>
                    <a:pt x="121" y="76"/>
                  </a:cubicBezTo>
                  <a:cubicBezTo>
                    <a:pt x="125" y="57"/>
                    <a:pt x="149" y="40"/>
                    <a:pt x="132" y="18"/>
                  </a:cubicBezTo>
                  <a:cubicBezTo>
                    <a:pt x="101" y="5"/>
                    <a:pt x="76" y="33"/>
                    <a:pt x="46" y="31"/>
                  </a:cubicBezTo>
                  <a:cubicBezTo>
                    <a:pt x="31" y="30"/>
                    <a:pt x="16" y="16"/>
                    <a:pt x="0" y="27"/>
                  </a:cubicBezTo>
                  <a:cubicBezTo>
                    <a:pt x="14" y="12"/>
                    <a:pt x="37" y="23"/>
                    <a:pt x="60" y="24"/>
                  </a:cubicBezTo>
                  <a:cubicBezTo>
                    <a:pt x="62" y="22"/>
                    <a:pt x="58" y="15"/>
                    <a:pt x="58" y="11"/>
                  </a:cubicBezTo>
                  <a:cubicBezTo>
                    <a:pt x="61" y="10"/>
                    <a:pt x="64" y="4"/>
                    <a:pt x="68" y="8"/>
                  </a:cubicBezTo>
                  <a:cubicBezTo>
                    <a:pt x="67" y="9"/>
                    <a:pt x="59" y="9"/>
                    <a:pt x="61" y="17"/>
                  </a:cubicBezTo>
                  <a:close/>
                  <a:moveTo>
                    <a:pt x="58" y="27"/>
                  </a:moveTo>
                  <a:cubicBezTo>
                    <a:pt x="49" y="25"/>
                    <a:pt x="41" y="22"/>
                    <a:pt x="31" y="25"/>
                  </a:cubicBezTo>
                  <a:cubicBezTo>
                    <a:pt x="41" y="26"/>
                    <a:pt x="49" y="32"/>
                    <a:pt x="58" y="27"/>
                  </a:cubicBezTo>
                  <a:close/>
                  <a:moveTo>
                    <a:pt x="101" y="11"/>
                  </a:moveTo>
                  <a:cubicBezTo>
                    <a:pt x="98" y="14"/>
                    <a:pt x="85" y="15"/>
                    <a:pt x="88" y="20"/>
                  </a:cubicBezTo>
                  <a:cubicBezTo>
                    <a:pt x="90" y="15"/>
                    <a:pt x="104" y="16"/>
                    <a:pt x="101" y="11"/>
                  </a:cubicBezTo>
                  <a:close/>
                  <a:moveTo>
                    <a:pt x="142" y="32"/>
                  </a:moveTo>
                  <a:cubicBezTo>
                    <a:pt x="140" y="29"/>
                    <a:pt x="138" y="30"/>
                    <a:pt x="141" y="34"/>
                  </a:cubicBezTo>
                  <a:cubicBezTo>
                    <a:pt x="139" y="59"/>
                    <a:pt x="121" y="67"/>
                    <a:pt x="122" y="95"/>
                  </a:cubicBezTo>
                  <a:cubicBezTo>
                    <a:pt x="127" y="73"/>
                    <a:pt x="146" y="59"/>
                    <a:pt x="142" y="32"/>
                  </a:cubicBezTo>
                  <a:close/>
                  <a:moveTo>
                    <a:pt x="145" y="119"/>
                  </a:moveTo>
                  <a:cubicBezTo>
                    <a:pt x="145" y="113"/>
                    <a:pt x="145" y="109"/>
                    <a:pt x="142" y="106"/>
                  </a:cubicBezTo>
                  <a:cubicBezTo>
                    <a:pt x="139" y="106"/>
                    <a:pt x="135" y="106"/>
                    <a:pt x="132" y="106"/>
                  </a:cubicBezTo>
                  <a:cubicBezTo>
                    <a:pt x="126" y="113"/>
                    <a:pt x="134" y="121"/>
                    <a:pt x="145" y="119"/>
                  </a:cubicBezTo>
                  <a:close/>
                  <a:moveTo>
                    <a:pt x="146" y="103"/>
                  </a:moveTo>
                  <a:cubicBezTo>
                    <a:pt x="142" y="100"/>
                    <a:pt x="137" y="100"/>
                    <a:pt x="134" y="103"/>
                  </a:cubicBezTo>
                  <a:cubicBezTo>
                    <a:pt x="139" y="101"/>
                    <a:pt x="144" y="107"/>
                    <a:pt x="146" y="10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9" name="Freeform 50"/>
            <p:cNvSpPr>
              <a:spLocks noEditPoints="1"/>
            </p:cNvSpPr>
            <p:nvPr/>
          </p:nvSpPr>
          <p:spPr bwMode="auto">
            <a:xfrm>
              <a:off x="4162425" y="3359150"/>
              <a:ext cx="334963" cy="309563"/>
            </a:xfrm>
            <a:custGeom>
              <a:avLst/>
              <a:gdLst>
                <a:gd name="T0" fmla="*/ 69 w 149"/>
                <a:gd name="T1" fmla="*/ 3 h 138"/>
                <a:gd name="T2" fmla="*/ 64 w 149"/>
                <a:gd name="T3" fmla="*/ 7 h 138"/>
                <a:gd name="T4" fmla="*/ 70 w 149"/>
                <a:gd name="T5" fmla="*/ 7 h 138"/>
                <a:gd name="T6" fmla="*/ 70 w 149"/>
                <a:gd name="T7" fmla="*/ 3 h 138"/>
                <a:gd name="T8" fmla="*/ 73 w 149"/>
                <a:gd name="T9" fmla="*/ 1 h 138"/>
                <a:gd name="T10" fmla="*/ 147 w 149"/>
                <a:gd name="T11" fmla="*/ 33 h 138"/>
                <a:gd name="T12" fmla="*/ 142 w 149"/>
                <a:gd name="T13" fmla="*/ 91 h 138"/>
                <a:gd name="T14" fmla="*/ 149 w 149"/>
                <a:gd name="T15" fmla="*/ 114 h 138"/>
                <a:gd name="T16" fmla="*/ 130 w 149"/>
                <a:gd name="T17" fmla="*/ 114 h 138"/>
                <a:gd name="T18" fmla="*/ 137 w 149"/>
                <a:gd name="T19" fmla="*/ 138 h 138"/>
                <a:gd name="T20" fmla="*/ 122 w 149"/>
                <a:gd name="T21" fmla="*/ 94 h 138"/>
                <a:gd name="T22" fmla="*/ 129 w 149"/>
                <a:gd name="T23" fmla="*/ 51 h 138"/>
                <a:gd name="T24" fmla="*/ 49 w 149"/>
                <a:gd name="T25" fmla="*/ 26 h 138"/>
                <a:gd name="T26" fmla="*/ 1 w 149"/>
                <a:gd name="T27" fmla="*/ 21 h 138"/>
                <a:gd name="T28" fmla="*/ 39 w 149"/>
                <a:gd name="T29" fmla="*/ 15 h 138"/>
                <a:gd name="T30" fmla="*/ 58 w 149"/>
                <a:gd name="T31" fmla="*/ 5 h 138"/>
                <a:gd name="T32" fmla="*/ 67 w 149"/>
                <a:gd name="T33" fmla="*/ 2 h 138"/>
                <a:gd name="T34" fmla="*/ 60 w 149"/>
                <a:gd name="T35" fmla="*/ 10 h 138"/>
                <a:gd name="T36" fmla="*/ 77 w 149"/>
                <a:gd name="T37" fmla="*/ 14 h 138"/>
                <a:gd name="T38" fmla="*/ 73 w 149"/>
                <a:gd name="T39" fmla="*/ 15 h 138"/>
                <a:gd name="T40" fmla="*/ 68 w 149"/>
                <a:gd name="T41" fmla="*/ 8 h 138"/>
                <a:gd name="T42" fmla="*/ 61 w 149"/>
                <a:gd name="T43" fmla="*/ 12 h 138"/>
                <a:gd name="T44" fmla="*/ 60 w 149"/>
                <a:gd name="T45" fmla="*/ 19 h 138"/>
                <a:gd name="T46" fmla="*/ 7 w 149"/>
                <a:gd name="T47" fmla="*/ 17 h 138"/>
                <a:gd name="T48" fmla="*/ 40 w 149"/>
                <a:gd name="T49" fmla="*/ 17 h 138"/>
                <a:gd name="T50" fmla="*/ 60 w 149"/>
                <a:gd name="T51" fmla="*/ 20 h 138"/>
                <a:gd name="T52" fmla="*/ 31 w 149"/>
                <a:gd name="T53" fmla="*/ 20 h 138"/>
                <a:gd name="T54" fmla="*/ 49 w 149"/>
                <a:gd name="T55" fmla="*/ 24 h 138"/>
                <a:gd name="T56" fmla="*/ 87 w 149"/>
                <a:gd name="T57" fmla="*/ 12 h 138"/>
                <a:gd name="T58" fmla="*/ 77 w 149"/>
                <a:gd name="T59" fmla="*/ 14 h 138"/>
                <a:gd name="T60" fmla="*/ 124 w 149"/>
                <a:gd name="T61" fmla="*/ 97 h 138"/>
                <a:gd name="T62" fmla="*/ 101 w 149"/>
                <a:gd name="T63" fmla="*/ 4 h 138"/>
                <a:gd name="T64" fmla="*/ 89 w 149"/>
                <a:gd name="T65" fmla="*/ 14 h 138"/>
                <a:gd name="T66" fmla="*/ 133 w 149"/>
                <a:gd name="T67" fmla="*/ 12 h 138"/>
                <a:gd name="T68" fmla="*/ 131 w 149"/>
                <a:gd name="T69" fmla="*/ 55 h 138"/>
                <a:gd name="T70" fmla="*/ 140 w 149"/>
                <a:gd name="T71" fmla="*/ 24 h 138"/>
                <a:gd name="T72" fmla="*/ 123 w 149"/>
                <a:gd name="T73" fmla="*/ 89 h 138"/>
                <a:gd name="T74" fmla="*/ 135 w 149"/>
                <a:gd name="T75" fmla="*/ 137 h 138"/>
                <a:gd name="T76" fmla="*/ 141 w 149"/>
                <a:gd name="T77" fmla="*/ 116 h 138"/>
                <a:gd name="T78" fmla="*/ 147 w 149"/>
                <a:gd name="T79" fmla="*/ 98 h 138"/>
                <a:gd name="T80" fmla="*/ 131 w 149"/>
                <a:gd name="T81" fmla="*/ 99 h 138"/>
                <a:gd name="T82" fmla="*/ 146 w 149"/>
                <a:gd name="T83" fmla="*/ 94 h 138"/>
                <a:gd name="T84" fmla="*/ 88 w 149"/>
                <a:gd name="T85" fmla="*/ 12 h 138"/>
                <a:gd name="T86" fmla="*/ 95 w 149"/>
                <a:gd name="T87" fmla="*/ 9 h 138"/>
                <a:gd name="T88" fmla="*/ 40 w 149"/>
                <a:gd name="T89" fmla="*/ 19 h 138"/>
                <a:gd name="T90" fmla="*/ 56 w 149"/>
                <a:gd name="T91" fmla="*/ 21 h 138"/>
                <a:gd name="T92" fmla="*/ 141 w 149"/>
                <a:gd name="T93" fmla="*/ 28 h 138"/>
                <a:gd name="T94" fmla="*/ 131 w 149"/>
                <a:gd name="T95" fmla="*/ 66 h 138"/>
                <a:gd name="T96" fmla="*/ 141 w 149"/>
                <a:gd name="T97" fmla="*/ 97 h 138"/>
                <a:gd name="T98" fmla="*/ 143 w 149"/>
                <a:gd name="T99" fmla="*/ 100 h 138"/>
                <a:gd name="T100" fmla="*/ 130 w 149"/>
                <a:gd name="T101" fmla="*/ 108 h 138"/>
                <a:gd name="T102" fmla="*/ 131 w 149"/>
                <a:gd name="T103" fmla="*/ 10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9" h="138">
                  <a:moveTo>
                    <a:pt x="65" y="0"/>
                  </a:moveTo>
                  <a:cubicBezTo>
                    <a:pt x="66" y="0"/>
                    <a:pt x="68" y="1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7" y="4"/>
                  </a:cubicBezTo>
                  <a:cubicBezTo>
                    <a:pt x="65" y="4"/>
                    <a:pt x="63" y="4"/>
                    <a:pt x="62" y="6"/>
                  </a:cubicBezTo>
                  <a:cubicBezTo>
                    <a:pt x="62" y="7"/>
                    <a:pt x="61" y="8"/>
                    <a:pt x="62" y="10"/>
                  </a:cubicBezTo>
                  <a:cubicBezTo>
                    <a:pt x="63" y="9"/>
                    <a:pt x="63" y="8"/>
                    <a:pt x="64" y="7"/>
                  </a:cubicBezTo>
                  <a:cubicBezTo>
                    <a:pt x="66" y="6"/>
                    <a:pt x="67" y="5"/>
                    <a:pt x="68" y="5"/>
                  </a:cubicBezTo>
                  <a:cubicBezTo>
                    <a:pt x="69" y="5"/>
                    <a:pt x="70" y="5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8"/>
                    <a:pt x="69" y="8"/>
                    <a:pt x="69" y="9"/>
                  </a:cubicBezTo>
                  <a:cubicBezTo>
                    <a:pt x="68" y="11"/>
                    <a:pt x="67" y="12"/>
                    <a:pt x="67" y="16"/>
                  </a:cubicBezTo>
                  <a:cubicBezTo>
                    <a:pt x="70" y="16"/>
                    <a:pt x="71" y="15"/>
                    <a:pt x="72" y="14"/>
                  </a:cubicBezTo>
                  <a:cubicBezTo>
                    <a:pt x="74" y="11"/>
                    <a:pt x="71" y="5"/>
                    <a:pt x="70" y="3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1"/>
                    <a:pt x="72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1"/>
                    <a:pt x="77" y="3"/>
                    <a:pt x="78" y="5"/>
                  </a:cubicBezTo>
                  <a:cubicBezTo>
                    <a:pt x="79" y="7"/>
                    <a:pt x="79" y="9"/>
                    <a:pt x="79" y="11"/>
                  </a:cubicBezTo>
                  <a:cubicBezTo>
                    <a:pt x="88" y="5"/>
                    <a:pt x="99" y="2"/>
                    <a:pt x="110" y="2"/>
                  </a:cubicBezTo>
                  <a:cubicBezTo>
                    <a:pt x="131" y="2"/>
                    <a:pt x="145" y="14"/>
                    <a:pt x="147" y="33"/>
                  </a:cubicBezTo>
                  <a:cubicBezTo>
                    <a:pt x="148" y="45"/>
                    <a:pt x="142" y="55"/>
                    <a:pt x="137" y="65"/>
                  </a:cubicBezTo>
                  <a:cubicBezTo>
                    <a:pt x="131" y="75"/>
                    <a:pt x="125" y="85"/>
                    <a:pt x="126" y="97"/>
                  </a:cubicBezTo>
                  <a:cubicBezTo>
                    <a:pt x="127" y="97"/>
                    <a:pt x="130" y="96"/>
                    <a:pt x="132" y="95"/>
                  </a:cubicBezTo>
                  <a:cubicBezTo>
                    <a:pt x="135" y="93"/>
                    <a:pt x="138" y="91"/>
                    <a:pt x="142" y="91"/>
                  </a:cubicBezTo>
                  <a:cubicBezTo>
                    <a:pt x="144" y="91"/>
                    <a:pt x="145" y="92"/>
                    <a:pt x="147" y="93"/>
                  </a:cubicBezTo>
                  <a:cubicBezTo>
                    <a:pt x="147" y="93"/>
                    <a:pt x="147" y="93"/>
                    <a:pt x="147" y="93"/>
                  </a:cubicBezTo>
                  <a:cubicBezTo>
                    <a:pt x="149" y="96"/>
                    <a:pt x="149" y="101"/>
                    <a:pt x="149" y="106"/>
                  </a:cubicBezTo>
                  <a:cubicBezTo>
                    <a:pt x="148" y="109"/>
                    <a:pt x="148" y="112"/>
                    <a:pt x="149" y="114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6" y="117"/>
                    <a:pt x="143" y="118"/>
                    <a:pt x="141" y="118"/>
                  </a:cubicBezTo>
                  <a:cubicBezTo>
                    <a:pt x="137" y="118"/>
                    <a:pt x="134" y="116"/>
                    <a:pt x="130" y="114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26"/>
                    <a:pt x="130" y="136"/>
                    <a:pt x="141" y="136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39" y="138"/>
                    <a:pt x="138" y="138"/>
                    <a:pt x="137" y="138"/>
                  </a:cubicBezTo>
                  <a:cubicBezTo>
                    <a:pt x="123" y="138"/>
                    <a:pt x="123" y="125"/>
                    <a:pt x="123" y="112"/>
                  </a:cubicBezTo>
                  <a:cubicBezTo>
                    <a:pt x="123" y="108"/>
                    <a:pt x="123" y="105"/>
                    <a:pt x="123" y="102"/>
                  </a:cubicBezTo>
                  <a:cubicBezTo>
                    <a:pt x="123" y="99"/>
                    <a:pt x="122" y="96"/>
                    <a:pt x="122" y="9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2" y="93"/>
                    <a:pt x="122" y="93"/>
                    <a:pt x="122" y="93"/>
                  </a:cubicBezTo>
                  <a:cubicBezTo>
                    <a:pt x="121" y="92"/>
                    <a:pt x="121" y="91"/>
                    <a:pt x="121" y="90"/>
                  </a:cubicBezTo>
                  <a:cubicBezTo>
                    <a:pt x="120" y="84"/>
                    <a:pt x="118" y="78"/>
                    <a:pt x="120" y="70"/>
                  </a:cubicBezTo>
                  <a:cubicBezTo>
                    <a:pt x="122" y="64"/>
                    <a:pt x="125" y="57"/>
                    <a:pt x="129" y="51"/>
                  </a:cubicBezTo>
                  <a:cubicBezTo>
                    <a:pt x="136" y="39"/>
                    <a:pt x="143" y="27"/>
                    <a:pt x="132" y="13"/>
                  </a:cubicBezTo>
                  <a:cubicBezTo>
                    <a:pt x="126" y="11"/>
                    <a:pt x="121" y="10"/>
                    <a:pt x="115" y="10"/>
                  </a:cubicBezTo>
                  <a:cubicBezTo>
                    <a:pt x="104" y="10"/>
                    <a:pt x="93" y="14"/>
                    <a:pt x="83" y="18"/>
                  </a:cubicBezTo>
                  <a:cubicBezTo>
                    <a:pt x="72" y="22"/>
                    <a:pt x="61" y="26"/>
                    <a:pt x="49" y="26"/>
                  </a:cubicBezTo>
                  <a:cubicBezTo>
                    <a:pt x="48" y="26"/>
                    <a:pt x="47" y="26"/>
                    <a:pt x="45" y="26"/>
                  </a:cubicBezTo>
                  <a:cubicBezTo>
                    <a:pt x="40" y="25"/>
                    <a:pt x="35" y="23"/>
                    <a:pt x="30" y="22"/>
                  </a:cubicBezTo>
                  <a:cubicBezTo>
                    <a:pt x="25" y="19"/>
                    <a:pt x="19" y="17"/>
                    <a:pt x="13" y="17"/>
                  </a:cubicBezTo>
                  <a:cubicBezTo>
                    <a:pt x="9" y="17"/>
                    <a:pt x="4" y="19"/>
                    <a:pt x="1" y="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5"/>
                    <a:pt x="11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13"/>
                    <a:pt x="33" y="14"/>
                    <a:pt x="39" y="15"/>
                  </a:cubicBezTo>
                  <a:cubicBezTo>
                    <a:pt x="46" y="16"/>
                    <a:pt x="53" y="17"/>
                    <a:pt x="59" y="17"/>
                  </a:cubicBezTo>
                  <a:cubicBezTo>
                    <a:pt x="61" y="16"/>
                    <a:pt x="60" y="13"/>
                    <a:pt x="59" y="10"/>
                  </a:cubicBezTo>
                  <a:cubicBezTo>
                    <a:pt x="58" y="8"/>
                    <a:pt x="58" y="7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4"/>
                    <a:pt x="59" y="3"/>
                    <a:pt x="60" y="3"/>
                  </a:cubicBezTo>
                  <a:cubicBezTo>
                    <a:pt x="62" y="1"/>
                    <a:pt x="63" y="0"/>
                    <a:pt x="65" y="0"/>
                  </a:cubicBezTo>
                  <a:close/>
                  <a:moveTo>
                    <a:pt x="67" y="2"/>
                  </a:moveTo>
                  <a:cubicBezTo>
                    <a:pt x="65" y="1"/>
                    <a:pt x="63" y="2"/>
                    <a:pt x="61" y="4"/>
                  </a:cubicBezTo>
                  <a:cubicBezTo>
                    <a:pt x="60" y="4"/>
                    <a:pt x="60" y="5"/>
                    <a:pt x="59" y="5"/>
                  </a:cubicBezTo>
                  <a:cubicBezTo>
                    <a:pt x="59" y="7"/>
                    <a:pt x="60" y="8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8"/>
                    <a:pt x="60" y="7"/>
                    <a:pt x="61" y="5"/>
                  </a:cubicBezTo>
                  <a:cubicBezTo>
                    <a:pt x="62" y="3"/>
                    <a:pt x="65" y="3"/>
                    <a:pt x="66" y="2"/>
                  </a:cubicBezTo>
                  <a:cubicBezTo>
                    <a:pt x="66" y="2"/>
                    <a:pt x="67" y="2"/>
                    <a:pt x="67" y="2"/>
                  </a:cubicBezTo>
                  <a:close/>
                  <a:moveTo>
                    <a:pt x="77" y="14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8" y="11"/>
                    <a:pt x="78" y="8"/>
                    <a:pt x="77" y="6"/>
                  </a:cubicBezTo>
                  <a:cubicBezTo>
                    <a:pt x="75" y="3"/>
                    <a:pt x="73" y="1"/>
                    <a:pt x="72" y="2"/>
                  </a:cubicBezTo>
                  <a:cubicBezTo>
                    <a:pt x="73" y="5"/>
                    <a:pt x="76" y="11"/>
                    <a:pt x="73" y="15"/>
                  </a:cubicBezTo>
                  <a:cubicBezTo>
                    <a:pt x="72" y="16"/>
                    <a:pt x="70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2"/>
                    <a:pt x="66" y="10"/>
                    <a:pt x="68" y="8"/>
                  </a:cubicBezTo>
                  <a:cubicBezTo>
                    <a:pt x="68" y="8"/>
                    <a:pt x="68" y="7"/>
                    <a:pt x="69" y="7"/>
                  </a:cubicBezTo>
                  <a:cubicBezTo>
                    <a:pt x="69" y="6"/>
                    <a:pt x="68" y="6"/>
                    <a:pt x="68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4" y="10"/>
                    <a:pt x="63" y="11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7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3" y="18"/>
                    <a:pt x="46" y="17"/>
                    <a:pt x="39" y="16"/>
                  </a:cubicBezTo>
                  <a:cubicBezTo>
                    <a:pt x="32" y="15"/>
                    <a:pt x="26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5" y="14"/>
                    <a:pt x="11" y="15"/>
                    <a:pt x="7" y="17"/>
                  </a:cubicBezTo>
                  <a:cubicBezTo>
                    <a:pt x="9" y="16"/>
                    <a:pt x="11" y="16"/>
                    <a:pt x="13" y="16"/>
                  </a:cubicBezTo>
                  <a:cubicBezTo>
                    <a:pt x="18" y="16"/>
                    <a:pt x="24" y="18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7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5" y="17"/>
                    <a:pt x="49" y="18"/>
                    <a:pt x="54" y="19"/>
                  </a:cubicBezTo>
                  <a:cubicBezTo>
                    <a:pt x="55" y="19"/>
                    <a:pt x="57" y="20"/>
                    <a:pt x="58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3"/>
                    <a:pt x="53" y="24"/>
                    <a:pt x="50" y="24"/>
                  </a:cubicBezTo>
                  <a:cubicBezTo>
                    <a:pt x="47" y="24"/>
                    <a:pt x="43" y="23"/>
                    <a:pt x="40" y="22"/>
                  </a:cubicBezTo>
                  <a:cubicBezTo>
                    <a:pt x="37" y="21"/>
                    <a:pt x="34" y="20"/>
                    <a:pt x="31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1" y="20"/>
                    <a:pt x="31" y="20"/>
                  </a:cubicBezTo>
                  <a:cubicBezTo>
                    <a:pt x="36" y="22"/>
                    <a:pt x="41" y="24"/>
                    <a:pt x="46" y="24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61" y="24"/>
                    <a:pt x="72" y="20"/>
                    <a:pt x="82" y="16"/>
                  </a:cubicBezTo>
                  <a:cubicBezTo>
                    <a:pt x="84" y="16"/>
                    <a:pt x="86" y="15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7" y="13"/>
                    <a:pt x="87" y="12"/>
                    <a:pt x="87" y="12"/>
                  </a:cubicBezTo>
                  <a:cubicBezTo>
                    <a:pt x="88" y="10"/>
                    <a:pt x="91" y="9"/>
                    <a:pt x="94" y="7"/>
                  </a:cubicBezTo>
                  <a:cubicBezTo>
                    <a:pt x="97" y="7"/>
                    <a:pt x="99" y="6"/>
                    <a:pt x="100" y="5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92" y="6"/>
                    <a:pt x="84" y="9"/>
                    <a:pt x="77" y="14"/>
                  </a:cubicBezTo>
                  <a:close/>
                  <a:moveTo>
                    <a:pt x="126" y="98"/>
                  </a:moveTo>
                  <a:cubicBezTo>
                    <a:pt x="126" y="98"/>
                    <a:pt x="125" y="98"/>
                    <a:pt x="125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85"/>
                    <a:pt x="129" y="74"/>
                    <a:pt x="135" y="64"/>
                  </a:cubicBezTo>
                  <a:cubicBezTo>
                    <a:pt x="141" y="54"/>
                    <a:pt x="147" y="45"/>
                    <a:pt x="146" y="34"/>
                  </a:cubicBezTo>
                  <a:cubicBezTo>
                    <a:pt x="144" y="15"/>
                    <a:pt x="130" y="4"/>
                    <a:pt x="110" y="4"/>
                  </a:cubicBezTo>
                  <a:cubicBezTo>
                    <a:pt x="107" y="4"/>
                    <a:pt x="104" y="4"/>
                    <a:pt x="101" y="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6"/>
                    <a:pt x="102" y="6"/>
                    <a:pt x="102" y="7"/>
                  </a:cubicBezTo>
                  <a:cubicBezTo>
                    <a:pt x="101" y="9"/>
                    <a:pt x="99" y="10"/>
                    <a:pt x="96" y="11"/>
                  </a:cubicBezTo>
                  <a:cubicBezTo>
                    <a:pt x="93" y="11"/>
                    <a:pt x="90" y="12"/>
                    <a:pt x="89" y="14"/>
                  </a:cubicBezTo>
                  <a:cubicBezTo>
                    <a:pt x="97" y="11"/>
                    <a:pt x="106" y="8"/>
                    <a:pt x="115" y="8"/>
                  </a:cubicBezTo>
                  <a:cubicBezTo>
                    <a:pt x="121" y="8"/>
                    <a:pt x="127" y="9"/>
                    <a:pt x="132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45" y="27"/>
                    <a:pt x="137" y="40"/>
                    <a:pt x="130" y="52"/>
                  </a:cubicBezTo>
                  <a:cubicBezTo>
                    <a:pt x="126" y="58"/>
                    <a:pt x="123" y="64"/>
                    <a:pt x="122" y="71"/>
                  </a:cubicBezTo>
                  <a:cubicBezTo>
                    <a:pt x="120" y="76"/>
                    <a:pt x="121" y="80"/>
                    <a:pt x="121" y="84"/>
                  </a:cubicBezTo>
                  <a:cubicBezTo>
                    <a:pt x="122" y="72"/>
                    <a:pt x="126" y="63"/>
                    <a:pt x="131" y="55"/>
                  </a:cubicBezTo>
                  <a:cubicBezTo>
                    <a:pt x="135" y="47"/>
                    <a:pt x="139" y="39"/>
                    <a:pt x="140" y="28"/>
                  </a:cubicBezTo>
                  <a:cubicBezTo>
                    <a:pt x="139" y="27"/>
                    <a:pt x="138" y="25"/>
                    <a:pt x="139" y="24"/>
                  </a:cubicBezTo>
                  <a:cubicBezTo>
                    <a:pt x="139" y="24"/>
                    <a:pt x="139" y="24"/>
                    <a:pt x="140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1" y="24"/>
                    <a:pt x="142" y="24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5" y="43"/>
                    <a:pt x="139" y="55"/>
                    <a:pt x="133" y="66"/>
                  </a:cubicBezTo>
                  <a:cubicBezTo>
                    <a:pt x="129" y="73"/>
                    <a:pt x="125" y="81"/>
                    <a:pt x="123" y="89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3" y="94"/>
                    <a:pt x="124" y="97"/>
                    <a:pt x="124" y="102"/>
                  </a:cubicBezTo>
                  <a:cubicBezTo>
                    <a:pt x="125" y="105"/>
                    <a:pt x="125" y="108"/>
                    <a:pt x="125" y="112"/>
                  </a:cubicBezTo>
                  <a:cubicBezTo>
                    <a:pt x="125" y="124"/>
                    <a:pt x="125" y="135"/>
                    <a:pt x="135" y="137"/>
                  </a:cubicBezTo>
                  <a:cubicBezTo>
                    <a:pt x="129" y="133"/>
                    <a:pt x="129" y="124"/>
                    <a:pt x="129" y="115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3" y="115"/>
                    <a:pt x="137" y="116"/>
                    <a:pt x="141" y="116"/>
                  </a:cubicBezTo>
                  <a:cubicBezTo>
                    <a:pt x="143" y="116"/>
                    <a:pt x="145" y="115"/>
                    <a:pt x="147" y="114"/>
                  </a:cubicBezTo>
                  <a:cubicBezTo>
                    <a:pt x="147" y="112"/>
                    <a:pt x="147" y="109"/>
                    <a:pt x="147" y="106"/>
                  </a:cubicBezTo>
                  <a:cubicBezTo>
                    <a:pt x="147" y="103"/>
                    <a:pt x="147" y="100"/>
                    <a:pt x="147" y="98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6" y="99"/>
                    <a:pt x="145" y="99"/>
                    <a:pt x="144" y="99"/>
                  </a:cubicBezTo>
                  <a:cubicBezTo>
                    <a:pt x="143" y="99"/>
                    <a:pt x="142" y="99"/>
                    <a:pt x="141" y="99"/>
                  </a:cubicBezTo>
                  <a:cubicBezTo>
                    <a:pt x="138" y="98"/>
                    <a:pt x="136" y="97"/>
                    <a:pt x="134" y="98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7" y="93"/>
                    <a:pt x="142" y="93"/>
                    <a:pt x="147" y="97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96"/>
                    <a:pt x="146" y="95"/>
                    <a:pt x="146" y="94"/>
                  </a:cubicBezTo>
                  <a:cubicBezTo>
                    <a:pt x="145" y="93"/>
                    <a:pt x="143" y="93"/>
                    <a:pt x="142" y="93"/>
                  </a:cubicBezTo>
                  <a:cubicBezTo>
                    <a:pt x="139" y="93"/>
                    <a:pt x="136" y="94"/>
                    <a:pt x="133" y="96"/>
                  </a:cubicBezTo>
                  <a:cubicBezTo>
                    <a:pt x="130" y="97"/>
                    <a:pt x="128" y="98"/>
                    <a:pt x="126" y="98"/>
                  </a:cubicBezTo>
                  <a:close/>
                  <a:moveTo>
                    <a:pt x="88" y="12"/>
                  </a:moveTo>
                  <a:cubicBezTo>
                    <a:pt x="90" y="11"/>
                    <a:pt x="93" y="10"/>
                    <a:pt x="95" y="9"/>
                  </a:cubicBezTo>
                  <a:cubicBezTo>
                    <a:pt x="98" y="8"/>
                    <a:pt x="100" y="8"/>
                    <a:pt x="101" y="7"/>
                  </a:cubicBezTo>
                  <a:cubicBezTo>
                    <a:pt x="101" y="7"/>
                    <a:pt x="101" y="6"/>
                    <a:pt x="101" y="6"/>
                  </a:cubicBezTo>
                  <a:cubicBezTo>
                    <a:pt x="99" y="7"/>
                    <a:pt x="97" y="8"/>
                    <a:pt x="95" y="9"/>
                  </a:cubicBezTo>
                  <a:cubicBezTo>
                    <a:pt x="92" y="10"/>
                    <a:pt x="89" y="11"/>
                    <a:pt x="88" y="12"/>
                  </a:cubicBezTo>
                  <a:close/>
                  <a:moveTo>
                    <a:pt x="56" y="21"/>
                  </a:moveTo>
                  <a:cubicBezTo>
                    <a:pt x="55" y="21"/>
                    <a:pt x="54" y="21"/>
                    <a:pt x="53" y="20"/>
                  </a:cubicBezTo>
                  <a:cubicBezTo>
                    <a:pt x="49" y="19"/>
                    <a:pt x="45" y="19"/>
                    <a:pt x="40" y="19"/>
                  </a:cubicBezTo>
                  <a:cubicBezTo>
                    <a:pt x="39" y="19"/>
                    <a:pt x="37" y="19"/>
                    <a:pt x="35" y="19"/>
                  </a:cubicBezTo>
                  <a:cubicBezTo>
                    <a:pt x="37" y="20"/>
                    <a:pt x="38" y="20"/>
                    <a:pt x="40" y="20"/>
                  </a:cubicBezTo>
                  <a:cubicBezTo>
                    <a:pt x="44" y="21"/>
                    <a:pt x="47" y="22"/>
                    <a:pt x="50" y="22"/>
                  </a:cubicBezTo>
                  <a:cubicBezTo>
                    <a:pt x="52" y="22"/>
                    <a:pt x="54" y="22"/>
                    <a:pt x="56" y="21"/>
                  </a:cubicBezTo>
                  <a:close/>
                  <a:moveTo>
                    <a:pt x="141" y="27"/>
                  </a:moveTo>
                  <a:cubicBezTo>
                    <a:pt x="141" y="26"/>
                    <a:pt x="141" y="26"/>
                    <a:pt x="140" y="25"/>
                  </a:cubicBezTo>
                  <a:cubicBezTo>
                    <a:pt x="141" y="26"/>
                    <a:pt x="141" y="27"/>
                    <a:pt x="141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40"/>
                    <a:pt x="136" y="48"/>
                    <a:pt x="132" y="56"/>
                  </a:cubicBezTo>
                  <a:cubicBezTo>
                    <a:pt x="128" y="64"/>
                    <a:pt x="123" y="72"/>
                    <a:pt x="123" y="84"/>
                  </a:cubicBezTo>
                  <a:cubicBezTo>
                    <a:pt x="125" y="77"/>
                    <a:pt x="128" y="71"/>
                    <a:pt x="131" y="66"/>
                  </a:cubicBezTo>
                  <a:cubicBezTo>
                    <a:pt x="138" y="54"/>
                    <a:pt x="144" y="43"/>
                    <a:pt x="141" y="27"/>
                  </a:cubicBezTo>
                  <a:close/>
                  <a:moveTo>
                    <a:pt x="145" y="98"/>
                  </a:moveTo>
                  <a:cubicBezTo>
                    <a:pt x="142" y="95"/>
                    <a:pt x="139" y="95"/>
                    <a:pt x="136" y="96"/>
                  </a:cubicBezTo>
                  <a:cubicBezTo>
                    <a:pt x="138" y="96"/>
                    <a:pt x="140" y="97"/>
                    <a:pt x="141" y="97"/>
                  </a:cubicBezTo>
                  <a:cubicBezTo>
                    <a:pt x="143" y="98"/>
                    <a:pt x="144" y="98"/>
                    <a:pt x="145" y="98"/>
                  </a:cubicBezTo>
                  <a:close/>
                  <a:moveTo>
                    <a:pt x="132" y="100"/>
                  </a:move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6" y="102"/>
                    <a:pt x="146" y="108"/>
                    <a:pt x="146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15"/>
                    <a:pt x="132" y="112"/>
                    <a:pt x="130" y="108"/>
                  </a:cubicBezTo>
                  <a:cubicBezTo>
                    <a:pt x="129" y="105"/>
                    <a:pt x="129" y="102"/>
                    <a:pt x="132" y="100"/>
                  </a:cubicBezTo>
                  <a:close/>
                  <a:moveTo>
                    <a:pt x="142" y="101"/>
                  </a:moveTo>
                  <a:cubicBezTo>
                    <a:pt x="133" y="101"/>
                    <a:pt x="133" y="101"/>
                    <a:pt x="133" y="101"/>
                  </a:cubicBezTo>
                  <a:cubicBezTo>
                    <a:pt x="131" y="103"/>
                    <a:pt x="130" y="105"/>
                    <a:pt x="131" y="107"/>
                  </a:cubicBezTo>
                  <a:cubicBezTo>
                    <a:pt x="133" y="111"/>
                    <a:pt x="138" y="113"/>
                    <a:pt x="144" y="112"/>
                  </a:cubicBezTo>
                  <a:cubicBezTo>
                    <a:pt x="145" y="106"/>
                    <a:pt x="144" y="103"/>
                    <a:pt x="142" y="10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0" name="Freeform 51"/>
            <p:cNvSpPr>
              <a:spLocks noEditPoints="1"/>
            </p:cNvSpPr>
            <p:nvPr/>
          </p:nvSpPr>
          <p:spPr bwMode="auto">
            <a:xfrm>
              <a:off x="4205288" y="5753100"/>
              <a:ext cx="303213" cy="344488"/>
            </a:xfrm>
            <a:custGeom>
              <a:avLst/>
              <a:gdLst>
                <a:gd name="T0" fmla="*/ 47 w 135"/>
                <a:gd name="T1" fmla="*/ 133 h 153"/>
                <a:gd name="T2" fmla="*/ 91 w 135"/>
                <a:gd name="T3" fmla="*/ 114 h 153"/>
                <a:gd name="T4" fmla="*/ 47 w 135"/>
                <a:gd name="T5" fmla="*/ 138 h 153"/>
                <a:gd name="T6" fmla="*/ 0 w 135"/>
                <a:gd name="T7" fmla="*/ 124 h 153"/>
                <a:gd name="T8" fmla="*/ 4 w 135"/>
                <a:gd name="T9" fmla="*/ 133 h 153"/>
                <a:gd name="T10" fmla="*/ 97 w 135"/>
                <a:gd name="T11" fmla="*/ 109 h 153"/>
                <a:gd name="T12" fmla="*/ 100 w 135"/>
                <a:gd name="T13" fmla="*/ 94 h 153"/>
                <a:gd name="T14" fmla="*/ 125 w 135"/>
                <a:gd name="T15" fmla="*/ 22 h 153"/>
                <a:gd name="T16" fmla="*/ 101 w 135"/>
                <a:gd name="T17" fmla="*/ 15 h 153"/>
                <a:gd name="T18" fmla="*/ 114 w 135"/>
                <a:gd name="T19" fmla="*/ 5 h 153"/>
                <a:gd name="T20" fmla="*/ 132 w 135"/>
                <a:gd name="T21" fmla="*/ 30 h 153"/>
                <a:gd name="T22" fmla="*/ 107 w 135"/>
                <a:gd name="T23" fmla="*/ 106 h 153"/>
                <a:gd name="T24" fmla="*/ 100 w 135"/>
                <a:gd name="T25" fmla="*/ 137 h 153"/>
                <a:gd name="T26" fmla="*/ 95 w 135"/>
                <a:gd name="T27" fmla="*/ 113 h 153"/>
                <a:gd name="T28" fmla="*/ 47 w 135"/>
                <a:gd name="T29" fmla="*/ 133 h 153"/>
                <a:gd name="T30" fmla="*/ 102 w 135"/>
                <a:gd name="T31" fmla="*/ 107 h 153"/>
                <a:gd name="T32" fmla="*/ 128 w 135"/>
                <a:gd name="T33" fmla="*/ 36 h 153"/>
                <a:gd name="T34" fmla="*/ 102 w 135"/>
                <a:gd name="T35" fmla="*/ 107 h 153"/>
                <a:gd name="T36" fmla="*/ 114 w 135"/>
                <a:gd name="T37" fmla="*/ 110 h 153"/>
                <a:gd name="T38" fmla="*/ 118 w 135"/>
                <a:gd name="T39" fmla="*/ 128 h 153"/>
                <a:gd name="T40" fmla="*/ 114 w 135"/>
                <a:gd name="T41" fmla="*/ 110 h 153"/>
                <a:gd name="T42" fmla="*/ 104 w 135"/>
                <a:gd name="T43" fmla="*/ 110 h 153"/>
                <a:gd name="T44" fmla="*/ 102 w 135"/>
                <a:gd name="T45" fmla="*/ 131 h 153"/>
                <a:gd name="T46" fmla="*/ 115 w 135"/>
                <a:gd name="T47" fmla="*/ 133 h 153"/>
                <a:gd name="T48" fmla="*/ 104 w 135"/>
                <a:gd name="T49" fmla="*/ 11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5" h="153">
                  <a:moveTo>
                    <a:pt x="47" y="133"/>
                  </a:moveTo>
                  <a:cubicBezTo>
                    <a:pt x="62" y="133"/>
                    <a:pt x="76" y="119"/>
                    <a:pt x="91" y="114"/>
                  </a:cubicBezTo>
                  <a:cubicBezTo>
                    <a:pt x="82" y="120"/>
                    <a:pt x="63" y="134"/>
                    <a:pt x="47" y="138"/>
                  </a:cubicBezTo>
                  <a:cubicBezTo>
                    <a:pt x="28" y="143"/>
                    <a:pt x="0" y="144"/>
                    <a:pt x="0" y="124"/>
                  </a:cubicBezTo>
                  <a:cubicBezTo>
                    <a:pt x="6" y="123"/>
                    <a:pt x="1" y="132"/>
                    <a:pt x="4" y="133"/>
                  </a:cubicBezTo>
                  <a:cubicBezTo>
                    <a:pt x="38" y="148"/>
                    <a:pt x="65" y="113"/>
                    <a:pt x="97" y="109"/>
                  </a:cubicBezTo>
                  <a:cubicBezTo>
                    <a:pt x="98" y="104"/>
                    <a:pt x="100" y="100"/>
                    <a:pt x="100" y="94"/>
                  </a:cubicBezTo>
                  <a:cubicBezTo>
                    <a:pt x="109" y="85"/>
                    <a:pt x="131" y="46"/>
                    <a:pt x="125" y="22"/>
                  </a:cubicBezTo>
                  <a:cubicBezTo>
                    <a:pt x="123" y="12"/>
                    <a:pt x="109" y="0"/>
                    <a:pt x="101" y="15"/>
                  </a:cubicBezTo>
                  <a:cubicBezTo>
                    <a:pt x="97" y="9"/>
                    <a:pt x="107" y="4"/>
                    <a:pt x="114" y="5"/>
                  </a:cubicBezTo>
                  <a:cubicBezTo>
                    <a:pt x="125" y="6"/>
                    <a:pt x="131" y="18"/>
                    <a:pt x="132" y="30"/>
                  </a:cubicBezTo>
                  <a:cubicBezTo>
                    <a:pt x="135" y="56"/>
                    <a:pt x="111" y="90"/>
                    <a:pt x="107" y="106"/>
                  </a:cubicBezTo>
                  <a:cubicBezTo>
                    <a:pt x="133" y="105"/>
                    <a:pt x="126" y="153"/>
                    <a:pt x="100" y="137"/>
                  </a:cubicBezTo>
                  <a:cubicBezTo>
                    <a:pt x="97" y="130"/>
                    <a:pt x="98" y="120"/>
                    <a:pt x="95" y="113"/>
                  </a:cubicBezTo>
                  <a:cubicBezTo>
                    <a:pt x="78" y="113"/>
                    <a:pt x="63" y="127"/>
                    <a:pt x="47" y="133"/>
                  </a:cubicBezTo>
                  <a:close/>
                  <a:moveTo>
                    <a:pt x="102" y="107"/>
                  </a:moveTo>
                  <a:cubicBezTo>
                    <a:pt x="112" y="84"/>
                    <a:pt x="130" y="63"/>
                    <a:pt x="128" y="36"/>
                  </a:cubicBezTo>
                  <a:cubicBezTo>
                    <a:pt x="126" y="65"/>
                    <a:pt x="105" y="83"/>
                    <a:pt x="102" y="107"/>
                  </a:cubicBezTo>
                  <a:close/>
                  <a:moveTo>
                    <a:pt x="114" y="110"/>
                  </a:moveTo>
                  <a:cubicBezTo>
                    <a:pt x="117" y="118"/>
                    <a:pt x="121" y="121"/>
                    <a:pt x="118" y="128"/>
                  </a:cubicBezTo>
                  <a:cubicBezTo>
                    <a:pt x="128" y="125"/>
                    <a:pt x="119" y="112"/>
                    <a:pt x="114" y="110"/>
                  </a:cubicBezTo>
                  <a:close/>
                  <a:moveTo>
                    <a:pt x="104" y="110"/>
                  </a:moveTo>
                  <a:cubicBezTo>
                    <a:pt x="100" y="114"/>
                    <a:pt x="100" y="125"/>
                    <a:pt x="102" y="131"/>
                  </a:cubicBezTo>
                  <a:cubicBezTo>
                    <a:pt x="108" y="132"/>
                    <a:pt x="110" y="135"/>
                    <a:pt x="115" y="133"/>
                  </a:cubicBezTo>
                  <a:cubicBezTo>
                    <a:pt x="120" y="121"/>
                    <a:pt x="114" y="111"/>
                    <a:pt x="104" y="1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1" name="Freeform 52"/>
            <p:cNvSpPr>
              <a:spLocks noEditPoints="1"/>
            </p:cNvSpPr>
            <p:nvPr/>
          </p:nvSpPr>
          <p:spPr bwMode="auto">
            <a:xfrm>
              <a:off x="4202113" y="5762625"/>
              <a:ext cx="306388" cy="311150"/>
            </a:xfrm>
            <a:custGeom>
              <a:avLst/>
              <a:gdLst>
                <a:gd name="T0" fmla="*/ 0 w 136"/>
                <a:gd name="T1" fmla="*/ 120 h 138"/>
                <a:gd name="T2" fmla="*/ 4 w 136"/>
                <a:gd name="T3" fmla="*/ 120 h 138"/>
                <a:gd name="T4" fmla="*/ 23 w 136"/>
                <a:gd name="T5" fmla="*/ 132 h 138"/>
                <a:gd name="T6" fmla="*/ 97 w 136"/>
                <a:gd name="T7" fmla="*/ 104 h 138"/>
                <a:gd name="T8" fmla="*/ 100 w 136"/>
                <a:gd name="T9" fmla="*/ 90 h 138"/>
                <a:gd name="T10" fmla="*/ 103 w 136"/>
                <a:gd name="T11" fmla="*/ 11 h 138"/>
                <a:gd name="T12" fmla="*/ 101 w 136"/>
                <a:gd name="T13" fmla="*/ 6 h 138"/>
                <a:gd name="T14" fmla="*/ 134 w 136"/>
                <a:gd name="T15" fmla="*/ 26 h 138"/>
                <a:gd name="T16" fmla="*/ 125 w 136"/>
                <a:gd name="T17" fmla="*/ 119 h 138"/>
                <a:gd name="T18" fmla="*/ 100 w 136"/>
                <a:gd name="T19" fmla="*/ 133 h 138"/>
                <a:gd name="T20" fmla="*/ 96 w 136"/>
                <a:gd name="T21" fmla="*/ 110 h 138"/>
                <a:gd name="T22" fmla="*/ 87 w 136"/>
                <a:gd name="T23" fmla="*/ 115 h 138"/>
                <a:gd name="T24" fmla="*/ 5 w 136"/>
                <a:gd name="T25" fmla="*/ 129 h 138"/>
                <a:gd name="T26" fmla="*/ 48 w 136"/>
                <a:gd name="T27" fmla="*/ 134 h 138"/>
                <a:gd name="T28" fmla="*/ 48 w 136"/>
                <a:gd name="T29" fmla="*/ 129 h 138"/>
                <a:gd name="T30" fmla="*/ 65 w 136"/>
                <a:gd name="T31" fmla="*/ 120 h 138"/>
                <a:gd name="T32" fmla="*/ 97 w 136"/>
                <a:gd name="T33" fmla="*/ 108 h 138"/>
                <a:gd name="T34" fmla="*/ 97 w 136"/>
                <a:gd name="T35" fmla="*/ 109 h 138"/>
                <a:gd name="T36" fmla="*/ 111 w 136"/>
                <a:gd name="T37" fmla="*/ 135 h 138"/>
                <a:gd name="T38" fmla="*/ 118 w 136"/>
                <a:gd name="T39" fmla="*/ 125 h 138"/>
                <a:gd name="T40" fmla="*/ 117 w 136"/>
                <a:gd name="T41" fmla="*/ 129 h 138"/>
                <a:gd name="T42" fmla="*/ 108 w 136"/>
                <a:gd name="T43" fmla="*/ 129 h 138"/>
                <a:gd name="T44" fmla="*/ 103 w 136"/>
                <a:gd name="T45" fmla="*/ 128 h 138"/>
                <a:gd name="T46" fmla="*/ 105 w 136"/>
                <a:gd name="T47" fmla="*/ 105 h 138"/>
                <a:gd name="T48" fmla="*/ 118 w 136"/>
                <a:gd name="T49" fmla="*/ 124 h 138"/>
                <a:gd name="T50" fmla="*/ 114 w 136"/>
                <a:gd name="T51" fmla="*/ 105 h 138"/>
                <a:gd name="T52" fmla="*/ 108 w 136"/>
                <a:gd name="T53" fmla="*/ 102 h 138"/>
                <a:gd name="T54" fmla="*/ 115 w 136"/>
                <a:gd name="T55" fmla="*/ 82 h 138"/>
                <a:gd name="T56" fmla="*/ 102 w 136"/>
                <a:gd name="T57" fmla="*/ 7 h 138"/>
                <a:gd name="T58" fmla="*/ 127 w 136"/>
                <a:gd name="T59" fmla="*/ 18 h 138"/>
                <a:gd name="T60" fmla="*/ 98 w 136"/>
                <a:gd name="T61" fmla="*/ 105 h 138"/>
                <a:gd name="T62" fmla="*/ 23 w 136"/>
                <a:gd name="T63" fmla="*/ 133 h 138"/>
                <a:gd name="T64" fmla="*/ 104 w 136"/>
                <a:gd name="T65" fmla="*/ 127 h 138"/>
                <a:gd name="T66" fmla="*/ 115 w 136"/>
                <a:gd name="T67" fmla="*/ 113 h 138"/>
                <a:gd name="T68" fmla="*/ 89 w 136"/>
                <a:gd name="T69" fmla="*/ 110 h 138"/>
                <a:gd name="T70" fmla="*/ 74 w 136"/>
                <a:gd name="T71" fmla="*/ 118 h 138"/>
                <a:gd name="T72" fmla="*/ 4 w 136"/>
                <a:gd name="T73" fmla="*/ 127 h 138"/>
                <a:gd name="T74" fmla="*/ 2 w 136"/>
                <a:gd name="T75" fmla="*/ 121 h 138"/>
                <a:gd name="T76" fmla="*/ 120 w 136"/>
                <a:gd name="T77" fmla="*/ 123 h 138"/>
                <a:gd name="T78" fmla="*/ 102 w 136"/>
                <a:gd name="T79" fmla="*/ 108 h 138"/>
                <a:gd name="T80" fmla="*/ 128 w 136"/>
                <a:gd name="T81" fmla="*/ 32 h 138"/>
                <a:gd name="T82" fmla="*/ 104 w 136"/>
                <a:gd name="T83" fmla="*/ 103 h 138"/>
                <a:gd name="T84" fmla="*/ 116 w 136"/>
                <a:gd name="T85" fmla="*/ 72 h 138"/>
                <a:gd name="T86" fmla="*/ 128 w 136"/>
                <a:gd name="T87" fmla="*/ 4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6" h="138">
                  <a:moveTo>
                    <a:pt x="26" y="138"/>
                  </a:moveTo>
                  <a:cubicBezTo>
                    <a:pt x="16" y="138"/>
                    <a:pt x="9" y="136"/>
                    <a:pt x="5" y="131"/>
                  </a:cubicBezTo>
                  <a:cubicBezTo>
                    <a:pt x="2" y="129"/>
                    <a:pt x="0" y="125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19"/>
                    <a:pt x="3" y="119"/>
                    <a:pt x="4" y="120"/>
                  </a:cubicBezTo>
                  <a:cubicBezTo>
                    <a:pt x="5" y="121"/>
                    <a:pt x="5" y="123"/>
                    <a:pt x="5" y="124"/>
                  </a:cubicBezTo>
                  <a:cubicBezTo>
                    <a:pt x="5" y="126"/>
                    <a:pt x="5" y="128"/>
                    <a:pt x="6" y="128"/>
                  </a:cubicBezTo>
                  <a:cubicBezTo>
                    <a:pt x="11" y="131"/>
                    <a:pt x="17" y="132"/>
                    <a:pt x="23" y="132"/>
                  </a:cubicBezTo>
                  <a:cubicBezTo>
                    <a:pt x="37" y="132"/>
                    <a:pt x="49" y="125"/>
                    <a:pt x="63" y="118"/>
                  </a:cubicBezTo>
                  <a:cubicBezTo>
                    <a:pt x="74" y="112"/>
                    <a:pt x="85" y="106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9" y="100"/>
                    <a:pt x="100" y="96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9" y="81"/>
                    <a:pt x="132" y="42"/>
                    <a:pt x="125" y="18"/>
                  </a:cubicBezTo>
                  <a:cubicBezTo>
                    <a:pt x="124" y="12"/>
                    <a:pt x="117" y="4"/>
                    <a:pt x="111" y="4"/>
                  </a:cubicBezTo>
                  <a:cubicBezTo>
                    <a:pt x="108" y="4"/>
                    <a:pt x="105" y="7"/>
                    <a:pt x="103" y="11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0" y="9"/>
                    <a:pt x="100" y="8"/>
                    <a:pt x="101" y="6"/>
                  </a:cubicBezTo>
                  <a:cubicBezTo>
                    <a:pt x="103" y="2"/>
                    <a:pt x="109" y="0"/>
                    <a:pt x="114" y="0"/>
                  </a:cubicBezTo>
                  <a:cubicBezTo>
                    <a:pt x="114" y="0"/>
                    <a:pt x="114" y="0"/>
                    <a:pt x="115" y="0"/>
                  </a:cubicBezTo>
                  <a:cubicBezTo>
                    <a:pt x="127" y="1"/>
                    <a:pt x="133" y="14"/>
                    <a:pt x="134" y="26"/>
                  </a:cubicBezTo>
                  <a:cubicBezTo>
                    <a:pt x="136" y="44"/>
                    <a:pt x="125" y="66"/>
                    <a:pt x="117" y="83"/>
                  </a:cubicBezTo>
                  <a:cubicBezTo>
                    <a:pt x="113" y="90"/>
                    <a:pt x="110" y="96"/>
                    <a:pt x="109" y="101"/>
                  </a:cubicBezTo>
                  <a:cubicBezTo>
                    <a:pt x="120" y="101"/>
                    <a:pt x="125" y="110"/>
                    <a:pt x="125" y="119"/>
                  </a:cubicBezTo>
                  <a:cubicBezTo>
                    <a:pt x="125" y="128"/>
                    <a:pt x="120" y="137"/>
                    <a:pt x="111" y="137"/>
                  </a:cubicBezTo>
                  <a:cubicBezTo>
                    <a:pt x="107" y="137"/>
                    <a:pt x="104" y="136"/>
                    <a:pt x="100" y="134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8" y="130"/>
                    <a:pt x="98" y="125"/>
                    <a:pt x="97" y="120"/>
                  </a:cubicBezTo>
                  <a:cubicBezTo>
                    <a:pt x="97" y="116"/>
                    <a:pt x="97" y="113"/>
                    <a:pt x="96" y="110"/>
                  </a:cubicBezTo>
                  <a:cubicBezTo>
                    <a:pt x="95" y="110"/>
                    <a:pt x="95" y="110"/>
                    <a:pt x="94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1" y="112"/>
                    <a:pt x="89" y="113"/>
                    <a:pt x="87" y="115"/>
                  </a:cubicBezTo>
                  <a:cubicBezTo>
                    <a:pt x="77" y="121"/>
                    <a:pt x="61" y="132"/>
                    <a:pt x="48" y="135"/>
                  </a:cubicBezTo>
                  <a:cubicBezTo>
                    <a:pt x="41" y="137"/>
                    <a:pt x="33" y="138"/>
                    <a:pt x="26" y="138"/>
                  </a:cubicBezTo>
                  <a:close/>
                  <a:moveTo>
                    <a:pt x="5" y="129"/>
                  </a:moveTo>
                  <a:cubicBezTo>
                    <a:pt x="5" y="130"/>
                    <a:pt x="5" y="130"/>
                    <a:pt x="6" y="130"/>
                  </a:cubicBezTo>
                  <a:cubicBezTo>
                    <a:pt x="10" y="134"/>
                    <a:pt x="17" y="137"/>
                    <a:pt x="26" y="137"/>
                  </a:cubicBezTo>
                  <a:cubicBezTo>
                    <a:pt x="33" y="137"/>
                    <a:pt x="41" y="135"/>
                    <a:pt x="48" y="134"/>
                  </a:cubicBezTo>
                  <a:cubicBezTo>
                    <a:pt x="61" y="130"/>
                    <a:pt x="76" y="120"/>
                    <a:pt x="86" y="114"/>
                  </a:cubicBezTo>
                  <a:cubicBezTo>
                    <a:pt x="82" y="115"/>
                    <a:pt x="78" y="117"/>
                    <a:pt x="75" y="119"/>
                  </a:cubicBezTo>
                  <a:cubicBezTo>
                    <a:pt x="66" y="124"/>
                    <a:pt x="57" y="129"/>
                    <a:pt x="48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4" y="126"/>
                    <a:pt x="59" y="123"/>
                    <a:pt x="65" y="120"/>
                  </a:cubicBezTo>
                  <a:cubicBezTo>
                    <a:pt x="75" y="114"/>
                    <a:pt x="85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8" y="112"/>
                    <a:pt x="99" y="116"/>
                    <a:pt x="99" y="120"/>
                  </a:cubicBezTo>
                  <a:cubicBezTo>
                    <a:pt x="99" y="124"/>
                    <a:pt x="100" y="129"/>
                    <a:pt x="101" y="132"/>
                  </a:cubicBezTo>
                  <a:cubicBezTo>
                    <a:pt x="104" y="134"/>
                    <a:pt x="108" y="135"/>
                    <a:pt x="111" y="135"/>
                  </a:cubicBezTo>
                  <a:cubicBezTo>
                    <a:pt x="118" y="135"/>
                    <a:pt x="122" y="129"/>
                    <a:pt x="123" y="123"/>
                  </a:cubicBezTo>
                  <a:cubicBezTo>
                    <a:pt x="122" y="124"/>
                    <a:pt x="121" y="125"/>
                    <a:pt x="119" y="125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7"/>
                    <a:pt x="117" y="128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5" y="130"/>
                    <a:pt x="114" y="130"/>
                    <a:pt x="113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1" y="130"/>
                    <a:pt x="109" y="130"/>
                    <a:pt x="108" y="129"/>
                  </a:cubicBezTo>
                  <a:cubicBezTo>
                    <a:pt x="106" y="129"/>
                    <a:pt x="105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0" y="122"/>
                    <a:pt x="100" y="110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10" y="106"/>
                    <a:pt x="114" y="108"/>
                    <a:pt x="116" y="112"/>
                  </a:cubicBezTo>
                  <a:cubicBezTo>
                    <a:pt x="118" y="116"/>
                    <a:pt x="119" y="120"/>
                    <a:pt x="118" y="124"/>
                  </a:cubicBezTo>
                  <a:cubicBezTo>
                    <a:pt x="118" y="124"/>
                    <a:pt x="118" y="124"/>
                    <a:pt x="118" y="124"/>
                  </a:cubicBezTo>
                  <a:cubicBezTo>
                    <a:pt x="121" y="119"/>
                    <a:pt x="119" y="116"/>
                    <a:pt x="117" y="112"/>
                  </a:cubicBezTo>
                  <a:cubicBezTo>
                    <a:pt x="116" y="110"/>
                    <a:pt x="115" y="109"/>
                    <a:pt x="114" y="106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7" y="106"/>
                    <a:pt x="121" y="109"/>
                    <a:pt x="123" y="113"/>
                  </a:cubicBezTo>
                  <a:cubicBezTo>
                    <a:pt x="121" y="107"/>
                    <a:pt x="116" y="102"/>
                    <a:pt x="108" y="10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8" y="97"/>
                    <a:pt x="112" y="90"/>
                    <a:pt x="115" y="82"/>
                  </a:cubicBezTo>
                  <a:cubicBezTo>
                    <a:pt x="124" y="65"/>
                    <a:pt x="134" y="44"/>
                    <a:pt x="133" y="26"/>
                  </a:cubicBezTo>
                  <a:cubicBezTo>
                    <a:pt x="131" y="15"/>
                    <a:pt x="126" y="3"/>
                    <a:pt x="115" y="2"/>
                  </a:cubicBezTo>
                  <a:cubicBezTo>
                    <a:pt x="110" y="1"/>
                    <a:pt x="104" y="4"/>
                    <a:pt x="102" y="7"/>
                  </a:cubicBezTo>
                  <a:cubicBezTo>
                    <a:pt x="102" y="7"/>
                    <a:pt x="102" y="8"/>
                    <a:pt x="102" y="9"/>
                  </a:cubicBezTo>
                  <a:cubicBezTo>
                    <a:pt x="105" y="4"/>
                    <a:pt x="109" y="3"/>
                    <a:pt x="111" y="3"/>
                  </a:cubicBezTo>
                  <a:cubicBezTo>
                    <a:pt x="118" y="3"/>
                    <a:pt x="125" y="11"/>
                    <a:pt x="127" y="18"/>
                  </a:cubicBezTo>
                  <a:cubicBezTo>
                    <a:pt x="133" y="42"/>
                    <a:pt x="110" y="81"/>
                    <a:pt x="101" y="91"/>
                  </a:cubicBezTo>
                  <a:cubicBezTo>
                    <a:pt x="102" y="96"/>
                    <a:pt x="100" y="100"/>
                    <a:pt x="99" y="104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86" y="107"/>
                    <a:pt x="75" y="113"/>
                    <a:pt x="64" y="119"/>
                  </a:cubicBezTo>
                  <a:cubicBezTo>
                    <a:pt x="51" y="126"/>
                    <a:pt x="37" y="133"/>
                    <a:pt x="23" y="133"/>
                  </a:cubicBezTo>
                  <a:cubicBezTo>
                    <a:pt x="17" y="133"/>
                    <a:pt x="11" y="132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lose/>
                  <a:moveTo>
                    <a:pt x="104" y="127"/>
                  </a:moveTo>
                  <a:cubicBezTo>
                    <a:pt x="106" y="127"/>
                    <a:pt x="107" y="127"/>
                    <a:pt x="108" y="128"/>
                  </a:cubicBezTo>
                  <a:cubicBezTo>
                    <a:pt x="111" y="129"/>
                    <a:pt x="113" y="129"/>
                    <a:pt x="116" y="128"/>
                  </a:cubicBezTo>
                  <a:cubicBezTo>
                    <a:pt x="118" y="123"/>
                    <a:pt x="118" y="117"/>
                    <a:pt x="115" y="113"/>
                  </a:cubicBezTo>
                  <a:cubicBezTo>
                    <a:pt x="113" y="110"/>
                    <a:pt x="109" y="107"/>
                    <a:pt x="105" y="107"/>
                  </a:cubicBezTo>
                  <a:cubicBezTo>
                    <a:pt x="102" y="111"/>
                    <a:pt x="102" y="121"/>
                    <a:pt x="104" y="127"/>
                  </a:cubicBezTo>
                  <a:close/>
                  <a:moveTo>
                    <a:pt x="89" y="110"/>
                  </a:moveTo>
                  <a:cubicBezTo>
                    <a:pt x="81" y="112"/>
                    <a:pt x="73" y="117"/>
                    <a:pt x="65" y="121"/>
                  </a:cubicBezTo>
                  <a:cubicBezTo>
                    <a:pt x="61" y="123"/>
                    <a:pt x="57" y="125"/>
                    <a:pt x="53" y="127"/>
                  </a:cubicBezTo>
                  <a:cubicBezTo>
                    <a:pt x="60" y="126"/>
                    <a:pt x="67" y="122"/>
                    <a:pt x="74" y="118"/>
                  </a:cubicBezTo>
                  <a:cubicBezTo>
                    <a:pt x="79" y="115"/>
                    <a:pt x="84" y="112"/>
                    <a:pt x="89" y="110"/>
                  </a:cubicBezTo>
                  <a:close/>
                  <a:moveTo>
                    <a:pt x="2" y="121"/>
                  </a:moveTo>
                  <a:cubicBezTo>
                    <a:pt x="2" y="123"/>
                    <a:pt x="3" y="125"/>
                    <a:pt x="4" y="127"/>
                  </a:cubicBezTo>
                  <a:cubicBezTo>
                    <a:pt x="3" y="127"/>
                    <a:pt x="3" y="125"/>
                    <a:pt x="3" y="124"/>
                  </a:cubicBezTo>
                  <a:cubicBezTo>
                    <a:pt x="3" y="123"/>
                    <a:pt x="4" y="122"/>
                    <a:pt x="3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  <a:moveTo>
                    <a:pt x="116" y="108"/>
                  </a:moveTo>
                  <a:cubicBezTo>
                    <a:pt x="117" y="109"/>
                    <a:pt x="118" y="110"/>
                    <a:pt x="118" y="111"/>
                  </a:cubicBezTo>
                  <a:cubicBezTo>
                    <a:pt x="120" y="115"/>
                    <a:pt x="122" y="118"/>
                    <a:pt x="120" y="123"/>
                  </a:cubicBezTo>
                  <a:cubicBezTo>
                    <a:pt x="122" y="122"/>
                    <a:pt x="123" y="121"/>
                    <a:pt x="123" y="119"/>
                  </a:cubicBezTo>
                  <a:cubicBezTo>
                    <a:pt x="123" y="115"/>
                    <a:pt x="119" y="110"/>
                    <a:pt x="116" y="108"/>
                  </a:cubicBezTo>
                  <a:close/>
                  <a:moveTo>
                    <a:pt x="102" y="108"/>
                  </a:moveTo>
                  <a:cubicBezTo>
                    <a:pt x="103" y="103"/>
                    <a:pt x="103" y="103"/>
                    <a:pt x="103" y="103"/>
                  </a:cubicBezTo>
                  <a:cubicBezTo>
                    <a:pt x="104" y="92"/>
                    <a:pt x="109" y="82"/>
                    <a:pt x="114" y="72"/>
                  </a:cubicBezTo>
                  <a:cubicBezTo>
                    <a:pt x="121" y="60"/>
                    <a:pt x="127" y="47"/>
                    <a:pt x="128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1" y="51"/>
                    <a:pt x="122" y="68"/>
                    <a:pt x="114" y="84"/>
                  </a:cubicBezTo>
                  <a:cubicBezTo>
                    <a:pt x="110" y="90"/>
                    <a:pt x="107" y="97"/>
                    <a:pt x="104" y="103"/>
                  </a:cubicBezTo>
                  <a:lnTo>
                    <a:pt x="102" y="108"/>
                  </a:lnTo>
                  <a:close/>
                  <a:moveTo>
                    <a:pt x="128" y="44"/>
                  </a:moveTo>
                  <a:cubicBezTo>
                    <a:pt x="125" y="54"/>
                    <a:pt x="120" y="63"/>
                    <a:pt x="116" y="72"/>
                  </a:cubicBezTo>
                  <a:cubicBezTo>
                    <a:pt x="111" y="81"/>
                    <a:pt x="107" y="89"/>
                    <a:pt x="105" y="97"/>
                  </a:cubicBezTo>
                  <a:cubicBezTo>
                    <a:pt x="108" y="92"/>
                    <a:pt x="110" y="88"/>
                    <a:pt x="112" y="83"/>
                  </a:cubicBezTo>
                  <a:cubicBezTo>
                    <a:pt x="119" y="71"/>
                    <a:pt x="126" y="58"/>
                    <a:pt x="128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36" name="Picture Placeholder 33" descr="An empty placeholder to add an image. Click on the placeholder and select the image that you wish to add."/>
          <p:cNvSpPr>
            <a:spLocks noGrp="1" noChangeAspect="1"/>
          </p:cNvSpPr>
          <p:nvPr>
            <p:ph type="pic" sz="quarter" idx="17"/>
          </p:nvPr>
        </p:nvSpPr>
        <p:spPr>
          <a:xfrm>
            <a:off x="1265028" y="1900210"/>
            <a:ext cx="3935536" cy="2571736"/>
          </a:xfrm>
          <a:solidFill>
            <a:schemeClr val="bg2"/>
          </a:solidFill>
          <a:ln w="38100">
            <a:solidFill>
              <a:schemeClr val="bg1"/>
            </a:solidFill>
          </a:ln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dirty="0"/>
          </a:p>
        </p:txBody>
      </p:sp>
      <p:sp>
        <p:nvSpPr>
          <p:cNvPr id="39" name="Text Placeholder 3"/>
          <p:cNvSpPr>
            <a:spLocks noGrp="1"/>
          </p:cNvSpPr>
          <p:nvPr>
            <p:ph type="body" sz="half" idx="2"/>
          </p:nvPr>
        </p:nvSpPr>
        <p:spPr>
          <a:xfrm>
            <a:off x="1052423" y="4935990"/>
            <a:ext cx="4368980" cy="1007610"/>
          </a:xfrm>
        </p:spPr>
        <p:txBody>
          <a:bodyPr>
            <a:normAutofit/>
          </a:bodyPr>
          <a:lstStyle>
            <a:lvl1pPr marL="0" indent="0">
              <a:spcBef>
                <a:spcPts val="16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6763111" y="1733550"/>
            <a:ext cx="4360503" cy="3050038"/>
            <a:chOff x="895350" y="3313113"/>
            <a:chExt cx="3613151" cy="2790825"/>
          </a:xfrm>
          <a:solidFill>
            <a:schemeClr val="tx1">
              <a:lumMod val="50000"/>
            </a:schemeClr>
          </a:solidFill>
        </p:grpSpPr>
        <p:sp>
          <p:nvSpPr>
            <p:cNvPr id="23" name="Freeform 41"/>
            <p:cNvSpPr>
              <a:spLocks/>
            </p:cNvSpPr>
            <p:nvPr/>
          </p:nvSpPr>
          <p:spPr bwMode="auto">
            <a:xfrm>
              <a:off x="963613" y="3725863"/>
              <a:ext cx="11113" cy="1952625"/>
            </a:xfrm>
            <a:custGeom>
              <a:avLst/>
              <a:gdLst>
                <a:gd name="T0" fmla="*/ 3 w 5"/>
                <a:gd name="T1" fmla="*/ 0 h 868"/>
                <a:gd name="T2" fmla="*/ 4 w 5"/>
                <a:gd name="T3" fmla="*/ 217 h 868"/>
                <a:gd name="T4" fmla="*/ 3 w 5"/>
                <a:gd name="T5" fmla="*/ 326 h 868"/>
                <a:gd name="T6" fmla="*/ 4 w 5"/>
                <a:gd name="T7" fmla="*/ 434 h 868"/>
                <a:gd name="T8" fmla="*/ 4 w 5"/>
                <a:gd name="T9" fmla="*/ 651 h 868"/>
                <a:gd name="T10" fmla="*/ 4 w 5"/>
                <a:gd name="T11" fmla="*/ 760 h 868"/>
                <a:gd name="T12" fmla="*/ 3 w 5"/>
                <a:gd name="T13" fmla="*/ 868 h 868"/>
                <a:gd name="T14" fmla="*/ 2 w 5"/>
                <a:gd name="T15" fmla="*/ 868 h 868"/>
                <a:gd name="T16" fmla="*/ 1 w 5"/>
                <a:gd name="T17" fmla="*/ 760 h 868"/>
                <a:gd name="T18" fmla="*/ 0 w 5"/>
                <a:gd name="T19" fmla="*/ 651 h 868"/>
                <a:gd name="T20" fmla="*/ 1 w 5"/>
                <a:gd name="T21" fmla="*/ 434 h 868"/>
                <a:gd name="T22" fmla="*/ 2 w 5"/>
                <a:gd name="T23" fmla="*/ 326 h 868"/>
                <a:gd name="T24" fmla="*/ 1 w 5"/>
                <a:gd name="T25" fmla="*/ 217 h 868"/>
                <a:gd name="T26" fmla="*/ 2 w 5"/>
                <a:gd name="T27" fmla="*/ 0 h 868"/>
                <a:gd name="T28" fmla="*/ 3 w 5"/>
                <a:gd name="T29" fmla="*/ 0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868">
                  <a:moveTo>
                    <a:pt x="3" y="0"/>
                  </a:moveTo>
                  <a:cubicBezTo>
                    <a:pt x="4" y="73"/>
                    <a:pt x="4" y="145"/>
                    <a:pt x="4" y="217"/>
                  </a:cubicBezTo>
                  <a:cubicBezTo>
                    <a:pt x="4" y="253"/>
                    <a:pt x="3" y="290"/>
                    <a:pt x="3" y="326"/>
                  </a:cubicBezTo>
                  <a:cubicBezTo>
                    <a:pt x="3" y="362"/>
                    <a:pt x="3" y="398"/>
                    <a:pt x="4" y="434"/>
                  </a:cubicBezTo>
                  <a:cubicBezTo>
                    <a:pt x="4" y="507"/>
                    <a:pt x="5" y="579"/>
                    <a:pt x="4" y="651"/>
                  </a:cubicBezTo>
                  <a:cubicBezTo>
                    <a:pt x="5" y="687"/>
                    <a:pt x="4" y="724"/>
                    <a:pt x="4" y="760"/>
                  </a:cubicBezTo>
                  <a:cubicBezTo>
                    <a:pt x="4" y="796"/>
                    <a:pt x="3" y="832"/>
                    <a:pt x="3" y="868"/>
                  </a:cubicBezTo>
                  <a:cubicBezTo>
                    <a:pt x="2" y="868"/>
                    <a:pt x="2" y="868"/>
                    <a:pt x="2" y="868"/>
                  </a:cubicBezTo>
                  <a:cubicBezTo>
                    <a:pt x="2" y="832"/>
                    <a:pt x="1" y="796"/>
                    <a:pt x="1" y="760"/>
                  </a:cubicBezTo>
                  <a:cubicBezTo>
                    <a:pt x="1" y="724"/>
                    <a:pt x="0" y="687"/>
                    <a:pt x="0" y="651"/>
                  </a:cubicBezTo>
                  <a:cubicBezTo>
                    <a:pt x="0" y="579"/>
                    <a:pt x="1" y="507"/>
                    <a:pt x="1" y="434"/>
                  </a:cubicBezTo>
                  <a:cubicBezTo>
                    <a:pt x="2" y="398"/>
                    <a:pt x="2" y="362"/>
                    <a:pt x="2" y="326"/>
                  </a:cubicBezTo>
                  <a:cubicBezTo>
                    <a:pt x="2" y="290"/>
                    <a:pt x="1" y="253"/>
                    <a:pt x="1" y="217"/>
                  </a:cubicBezTo>
                  <a:cubicBezTo>
                    <a:pt x="0" y="145"/>
                    <a:pt x="1" y="73"/>
                    <a:pt x="2" y="0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4" name="Freeform 42"/>
            <p:cNvSpPr>
              <a:spLocks/>
            </p:cNvSpPr>
            <p:nvPr/>
          </p:nvSpPr>
          <p:spPr bwMode="auto">
            <a:xfrm>
              <a:off x="1350963" y="6038850"/>
              <a:ext cx="2736850" cy="11113"/>
            </a:xfrm>
            <a:custGeom>
              <a:avLst/>
              <a:gdLst>
                <a:gd name="T0" fmla="*/ 0 w 1216"/>
                <a:gd name="T1" fmla="*/ 2 h 5"/>
                <a:gd name="T2" fmla="*/ 304 w 1216"/>
                <a:gd name="T3" fmla="*/ 1 h 5"/>
                <a:gd name="T4" fmla="*/ 456 w 1216"/>
                <a:gd name="T5" fmla="*/ 2 h 5"/>
                <a:gd name="T6" fmla="*/ 608 w 1216"/>
                <a:gd name="T7" fmla="*/ 1 h 5"/>
                <a:gd name="T8" fmla="*/ 912 w 1216"/>
                <a:gd name="T9" fmla="*/ 0 h 5"/>
                <a:gd name="T10" fmla="*/ 1064 w 1216"/>
                <a:gd name="T11" fmla="*/ 1 h 5"/>
                <a:gd name="T12" fmla="*/ 1216 w 1216"/>
                <a:gd name="T13" fmla="*/ 2 h 5"/>
                <a:gd name="T14" fmla="*/ 1216 w 1216"/>
                <a:gd name="T15" fmla="*/ 2 h 5"/>
                <a:gd name="T16" fmla="*/ 1064 w 1216"/>
                <a:gd name="T17" fmla="*/ 4 h 5"/>
                <a:gd name="T18" fmla="*/ 912 w 1216"/>
                <a:gd name="T19" fmla="*/ 4 h 5"/>
                <a:gd name="T20" fmla="*/ 608 w 1216"/>
                <a:gd name="T21" fmla="*/ 3 h 5"/>
                <a:gd name="T22" fmla="*/ 456 w 1216"/>
                <a:gd name="T23" fmla="*/ 3 h 5"/>
                <a:gd name="T24" fmla="*/ 304 w 1216"/>
                <a:gd name="T25" fmla="*/ 4 h 5"/>
                <a:gd name="T26" fmla="*/ 0 w 1216"/>
                <a:gd name="T2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6" h="5">
                  <a:moveTo>
                    <a:pt x="0" y="2"/>
                  </a:moveTo>
                  <a:cubicBezTo>
                    <a:pt x="101" y="1"/>
                    <a:pt x="202" y="0"/>
                    <a:pt x="304" y="1"/>
                  </a:cubicBezTo>
                  <a:cubicBezTo>
                    <a:pt x="354" y="1"/>
                    <a:pt x="405" y="2"/>
                    <a:pt x="456" y="2"/>
                  </a:cubicBezTo>
                  <a:cubicBezTo>
                    <a:pt x="506" y="2"/>
                    <a:pt x="557" y="1"/>
                    <a:pt x="608" y="1"/>
                  </a:cubicBezTo>
                  <a:cubicBezTo>
                    <a:pt x="709" y="1"/>
                    <a:pt x="810" y="0"/>
                    <a:pt x="912" y="0"/>
                  </a:cubicBezTo>
                  <a:cubicBezTo>
                    <a:pt x="962" y="0"/>
                    <a:pt x="1013" y="1"/>
                    <a:pt x="1064" y="1"/>
                  </a:cubicBezTo>
                  <a:cubicBezTo>
                    <a:pt x="1114" y="1"/>
                    <a:pt x="1165" y="1"/>
                    <a:pt x="1216" y="2"/>
                  </a:cubicBezTo>
                  <a:cubicBezTo>
                    <a:pt x="1216" y="2"/>
                    <a:pt x="1216" y="2"/>
                    <a:pt x="1216" y="2"/>
                  </a:cubicBezTo>
                  <a:cubicBezTo>
                    <a:pt x="1165" y="3"/>
                    <a:pt x="1114" y="3"/>
                    <a:pt x="1064" y="4"/>
                  </a:cubicBezTo>
                  <a:cubicBezTo>
                    <a:pt x="1013" y="4"/>
                    <a:pt x="962" y="4"/>
                    <a:pt x="912" y="4"/>
                  </a:cubicBezTo>
                  <a:cubicBezTo>
                    <a:pt x="810" y="5"/>
                    <a:pt x="709" y="4"/>
                    <a:pt x="608" y="3"/>
                  </a:cubicBezTo>
                  <a:cubicBezTo>
                    <a:pt x="557" y="3"/>
                    <a:pt x="506" y="3"/>
                    <a:pt x="456" y="3"/>
                  </a:cubicBezTo>
                  <a:cubicBezTo>
                    <a:pt x="405" y="3"/>
                    <a:pt x="354" y="4"/>
                    <a:pt x="304" y="4"/>
                  </a:cubicBezTo>
                  <a:cubicBezTo>
                    <a:pt x="202" y="4"/>
                    <a:pt x="101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" name="Freeform 43"/>
            <p:cNvSpPr>
              <a:spLocks/>
            </p:cNvSpPr>
            <p:nvPr/>
          </p:nvSpPr>
          <p:spPr bwMode="auto">
            <a:xfrm>
              <a:off x="1330325" y="3378200"/>
              <a:ext cx="2743200" cy="11113"/>
            </a:xfrm>
            <a:custGeom>
              <a:avLst/>
              <a:gdLst>
                <a:gd name="T0" fmla="*/ 0 w 1219"/>
                <a:gd name="T1" fmla="*/ 2 h 5"/>
                <a:gd name="T2" fmla="*/ 304 w 1219"/>
                <a:gd name="T3" fmla="*/ 1 h 5"/>
                <a:gd name="T4" fmla="*/ 457 w 1219"/>
                <a:gd name="T5" fmla="*/ 2 h 5"/>
                <a:gd name="T6" fmla="*/ 609 w 1219"/>
                <a:gd name="T7" fmla="*/ 1 h 5"/>
                <a:gd name="T8" fmla="*/ 914 w 1219"/>
                <a:gd name="T9" fmla="*/ 0 h 5"/>
                <a:gd name="T10" fmla="*/ 1067 w 1219"/>
                <a:gd name="T11" fmla="*/ 1 h 5"/>
                <a:gd name="T12" fmla="*/ 1219 w 1219"/>
                <a:gd name="T13" fmla="*/ 2 h 5"/>
                <a:gd name="T14" fmla="*/ 1219 w 1219"/>
                <a:gd name="T15" fmla="*/ 3 h 5"/>
                <a:gd name="T16" fmla="*/ 1067 w 1219"/>
                <a:gd name="T17" fmla="*/ 4 h 5"/>
                <a:gd name="T18" fmla="*/ 914 w 1219"/>
                <a:gd name="T19" fmla="*/ 4 h 5"/>
                <a:gd name="T20" fmla="*/ 609 w 1219"/>
                <a:gd name="T21" fmla="*/ 3 h 5"/>
                <a:gd name="T22" fmla="*/ 457 w 1219"/>
                <a:gd name="T23" fmla="*/ 3 h 5"/>
                <a:gd name="T24" fmla="*/ 304 w 1219"/>
                <a:gd name="T25" fmla="*/ 4 h 5"/>
                <a:gd name="T26" fmla="*/ 0 w 1219"/>
                <a:gd name="T27" fmla="*/ 3 h 5"/>
                <a:gd name="T28" fmla="*/ 0 w 1219"/>
                <a:gd name="T2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9" h="5">
                  <a:moveTo>
                    <a:pt x="0" y="2"/>
                  </a:moveTo>
                  <a:cubicBezTo>
                    <a:pt x="101" y="1"/>
                    <a:pt x="203" y="0"/>
                    <a:pt x="304" y="1"/>
                  </a:cubicBezTo>
                  <a:cubicBezTo>
                    <a:pt x="355" y="1"/>
                    <a:pt x="406" y="2"/>
                    <a:pt x="457" y="2"/>
                  </a:cubicBezTo>
                  <a:cubicBezTo>
                    <a:pt x="508" y="2"/>
                    <a:pt x="559" y="1"/>
                    <a:pt x="609" y="1"/>
                  </a:cubicBezTo>
                  <a:cubicBezTo>
                    <a:pt x="711" y="1"/>
                    <a:pt x="813" y="0"/>
                    <a:pt x="914" y="0"/>
                  </a:cubicBezTo>
                  <a:cubicBezTo>
                    <a:pt x="965" y="0"/>
                    <a:pt x="1016" y="1"/>
                    <a:pt x="1067" y="1"/>
                  </a:cubicBezTo>
                  <a:cubicBezTo>
                    <a:pt x="1117" y="1"/>
                    <a:pt x="1168" y="1"/>
                    <a:pt x="1219" y="2"/>
                  </a:cubicBezTo>
                  <a:cubicBezTo>
                    <a:pt x="1219" y="3"/>
                    <a:pt x="1219" y="3"/>
                    <a:pt x="1219" y="3"/>
                  </a:cubicBezTo>
                  <a:cubicBezTo>
                    <a:pt x="1168" y="3"/>
                    <a:pt x="1117" y="4"/>
                    <a:pt x="1067" y="4"/>
                  </a:cubicBezTo>
                  <a:cubicBezTo>
                    <a:pt x="1016" y="4"/>
                    <a:pt x="965" y="4"/>
                    <a:pt x="914" y="4"/>
                  </a:cubicBezTo>
                  <a:cubicBezTo>
                    <a:pt x="813" y="5"/>
                    <a:pt x="711" y="4"/>
                    <a:pt x="609" y="3"/>
                  </a:cubicBezTo>
                  <a:cubicBezTo>
                    <a:pt x="559" y="3"/>
                    <a:pt x="508" y="3"/>
                    <a:pt x="457" y="3"/>
                  </a:cubicBezTo>
                  <a:cubicBezTo>
                    <a:pt x="406" y="3"/>
                    <a:pt x="355" y="4"/>
                    <a:pt x="304" y="4"/>
                  </a:cubicBezTo>
                  <a:cubicBezTo>
                    <a:pt x="203" y="4"/>
                    <a:pt x="101" y="4"/>
                    <a:pt x="0" y="3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" name="Freeform 44"/>
            <p:cNvSpPr>
              <a:spLocks/>
            </p:cNvSpPr>
            <p:nvPr/>
          </p:nvSpPr>
          <p:spPr bwMode="auto">
            <a:xfrm>
              <a:off x="4443413" y="3759200"/>
              <a:ext cx="9525" cy="1919288"/>
            </a:xfrm>
            <a:custGeom>
              <a:avLst/>
              <a:gdLst>
                <a:gd name="T0" fmla="*/ 2 w 4"/>
                <a:gd name="T1" fmla="*/ 853 h 853"/>
                <a:gd name="T2" fmla="*/ 0 w 4"/>
                <a:gd name="T3" fmla="*/ 640 h 853"/>
                <a:gd name="T4" fmla="*/ 1 w 4"/>
                <a:gd name="T5" fmla="*/ 533 h 853"/>
                <a:gd name="T6" fmla="*/ 1 w 4"/>
                <a:gd name="T7" fmla="*/ 427 h 853"/>
                <a:gd name="T8" fmla="*/ 0 w 4"/>
                <a:gd name="T9" fmla="*/ 213 h 853"/>
                <a:gd name="T10" fmla="*/ 0 w 4"/>
                <a:gd name="T11" fmla="*/ 107 h 853"/>
                <a:gd name="T12" fmla="*/ 2 w 4"/>
                <a:gd name="T13" fmla="*/ 0 h 853"/>
                <a:gd name="T14" fmla="*/ 2 w 4"/>
                <a:gd name="T15" fmla="*/ 0 h 853"/>
                <a:gd name="T16" fmla="*/ 3 w 4"/>
                <a:gd name="T17" fmla="*/ 107 h 853"/>
                <a:gd name="T18" fmla="*/ 4 w 4"/>
                <a:gd name="T19" fmla="*/ 213 h 853"/>
                <a:gd name="T20" fmla="*/ 3 w 4"/>
                <a:gd name="T21" fmla="*/ 427 h 853"/>
                <a:gd name="T22" fmla="*/ 2 w 4"/>
                <a:gd name="T23" fmla="*/ 533 h 853"/>
                <a:gd name="T24" fmla="*/ 3 w 4"/>
                <a:gd name="T25" fmla="*/ 640 h 853"/>
                <a:gd name="T26" fmla="*/ 2 w 4"/>
                <a:gd name="T27" fmla="*/ 853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853">
                  <a:moveTo>
                    <a:pt x="2" y="853"/>
                  </a:moveTo>
                  <a:cubicBezTo>
                    <a:pt x="0" y="782"/>
                    <a:pt x="0" y="711"/>
                    <a:pt x="0" y="640"/>
                  </a:cubicBezTo>
                  <a:cubicBezTo>
                    <a:pt x="0" y="604"/>
                    <a:pt x="1" y="569"/>
                    <a:pt x="1" y="533"/>
                  </a:cubicBezTo>
                  <a:cubicBezTo>
                    <a:pt x="1" y="498"/>
                    <a:pt x="1" y="462"/>
                    <a:pt x="1" y="427"/>
                  </a:cubicBezTo>
                  <a:cubicBezTo>
                    <a:pt x="0" y="356"/>
                    <a:pt x="0" y="284"/>
                    <a:pt x="0" y="213"/>
                  </a:cubicBezTo>
                  <a:cubicBezTo>
                    <a:pt x="0" y="178"/>
                    <a:pt x="0" y="142"/>
                    <a:pt x="0" y="107"/>
                  </a:cubicBezTo>
                  <a:cubicBezTo>
                    <a:pt x="1" y="71"/>
                    <a:pt x="1" y="36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36"/>
                    <a:pt x="3" y="71"/>
                    <a:pt x="3" y="107"/>
                  </a:cubicBezTo>
                  <a:cubicBezTo>
                    <a:pt x="4" y="142"/>
                    <a:pt x="4" y="178"/>
                    <a:pt x="4" y="213"/>
                  </a:cubicBezTo>
                  <a:cubicBezTo>
                    <a:pt x="4" y="284"/>
                    <a:pt x="3" y="356"/>
                    <a:pt x="3" y="427"/>
                  </a:cubicBezTo>
                  <a:cubicBezTo>
                    <a:pt x="3" y="462"/>
                    <a:pt x="2" y="498"/>
                    <a:pt x="2" y="533"/>
                  </a:cubicBezTo>
                  <a:cubicBezTo>
                    <a:pt x="3" y="569"/>
                    <a:pt x="3" y="604"/>
                    <a:pt x="3" y="640"/>
                  </a:cubicBezTo>
                  <a:cubicBezTo>
                    <a:pt x="4" y="711"/>
                    <a:pt x="3" y="782"/>
                    <a:pt x="2" y="8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" name="Freeform 45"/>
            <p:cNvSpPr>
              <a:spLocks noEditPoints="1"/>
            </p:cNvSpPr>
            <p:nvPr/>
          </p:nvSpPr>
          <p:spPr bwMode="auto">
            <a:xfrm>
              <a:off x="903288" y="5772150"/>
              <a:ext cx="341313" cy="331788"/>
            </a:xfrm>
            <a:custGeom>
              <a:avLst/>
              <a:gdLst>
                <a:gd name="T0" fmla="*/ 127 w 152"/>
                <a:gd name="T1" fmla="*/ 122 h 148"/>
                <a:gd name="T2" fmla="*/ 84 w 152"/>
                <a:gd name="T3" fmla="*/ 134 h 148"/>
                <a:gd name="T4" fmla="*/ 112 w 152"/>
                <a:gd name="T5" fmla="*/ 131 h 148"/>
                <a:gd name="T6" fmla="*/ 48 w 152"/>
                <a:gd name="T7" fmla="*/ 142 h 148"/>
                <a:gd name="T8" fmla="*/ 4 w 152"/>
                <a:gd name="T9" fmla="*/ 95 h 148"/>
                <a:gd name="T10" fmla="*/ 20 w 152"/>
                <a:gd name="T11" fmla="*/ 61 h 148"/>
                <a:gd name="T12" fmla="*/ 26 w 152"/>
                <a:gd name="T13" fmla="*/ 58 h 148"/>
                <a:gd name="T14" fmla="*/ 31 w 152"/>
                <a:gd name="T15" fmla="*/ 23 h 148"/>
                <a:gd name="T16" fmla="*/ 19 w 152"/>
                <a:gd name="T17" fmla="*/ 0 h 148"/>
                <a:gd name="T18" fmla="*/ 33 w 152"/>
                <a:gd name="T19" fmla="*/ 57 h 148"/>
                <a:gd name="T20" fmla="*/ 41 w 152"/>
                <a:gd name="T21" fmla="*/ 63 h 148"/>
                <a:gd name="T22" fmla="*/ 36 w 152"/>
                <a:gd name="T23" fmla="*/ 80 h 148"/>
                <a:gd name="T24" fmla="*/ 26 w 152"/>
                <a:gd name="T25" fmla="*/ 67 h 148"/>
                <a:gd name="T26" fmla="*/ 64 w 152"/>
                <a:gd name="T27" fmla="*/ 132 h 148"/>
                <a:gd name="T28" fmla="*/ 84 w 152"/>
                <a:gd name="T29" fmla="*/ 112 h 148"/>
                <a:gd name="T30" fmla="*/ 77 w 152"/>
                <a:gd name="T31" fmla="*/ 131 h 148"/>
                <a:gd name="T32" fmla="*/ 152 w 152"/>
                <a:gd name="T33" fmla="*/ 129 h 148"/>
                <a:gd name="T34" fmla="*/ 114 w 152"/>
                <a:gd name="T35" fmla="*/ 131 h 148"/>
                <a:gd name="T36" fmla="*/ 127 w 152"/>
                <a:gd name="T37" fmla="*/ 122 h 148"/>
                <a:gd name="T38" fmla="*/ 74 w 152"/>
                <a:gd name="T39" fmla="*/ 128 h 148"/>
                <a:gd name="T40" fmla="*/ 68 w 152"/>
                <a:gd name="T41" fmla="*/ 112 h 148"/>
                <a:gd name="T42" fmla="*/ 66 w 152"/>
                <a:gd name="T43" fmla="*/ 117 h 148"/>
                <a:gd name="T44" fmla="*/ 66 w 152"/>
                <a:gd name="T45" fmla="*/ 125 h 148"/>
                <a:gd name="T46" fmla="*/ 73 w 152"/>
                <a:gd name="T47" fmla="*/ 128 h 148"/>
                <a:gd name="T48" fmla="*/ 74 w 152"/>
                <a:gd name="T49" fmla="*/ 114 h 148"/>
                <a:gd name="T50" fmla="*/ 74 w 152"/>
                <a:gd name="T51" fmla="*/ 128 h 148"/>
                <a:gd name="T52" fmla="*/ 9 w 152"/>
                <a:gd name="T53" fmla="*/ 88 h 148"/>
                <a:gd name="T54" fmla="*/ 56 w 152"/>
                <a:gd name="T55" fmla="*/ 135 h 148"/>
                <a:gd name="T56" fmla="*/ 9 w 152"/>
                <a:gd name="T57" fmla="*/ 88 h 148"/>
                <a:gd name="T58" fmla="*/ 37 w 152"/>
                <a:gd name="T59" fmla="*/ 61 h 148"/>
                <a:gd name="T60" fmla="*/ 31 w 152"/>
                <a:gd name="T61" fmla="*/ 77 h 148"/>
                <a:gd name="T62" fmla="*/ 37 w 152"/>
                <a:gd name="T63" fmla="*/ 61 h 148"/>
                <a:gd name="T64" fmla="*/ 30 w 152"/>
                <a:gd name="T65" fmla="*/ 57 h 148"/>
                <a:gd name="T66" fmla="*/ 33 w 152"/>
                <a:gd name="T67" fmla="*/ 31 h 148"/>
                <a:gd name="T68" fmla="*/ 30 w 152"/>
                <a:gd name="T69" fmla="*/ 57 h 148"/>
                <a:gd name="T70" fmla="*/ 30 w 152"/>
                <a:gd name="T71" fmla="*/ 61 h 148"/>
                <a:gd name="T72" fmla="*/ 30 w 152"/>
                <a:gd name="T73" fmla="*/ 74 h 148"/>
                <a:gd name="T74" fmla="*/ 30 w 152"/>
                <a:gd name="T75" fmla="*/ 6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48">
                  <a:moveTo>
                    <a:pt x="127" y="122"/>
                  </a:moveTo>
                  <a:cubicBezTo>
                    <a:pt x="115" y="118"/>
                    <a:pt x="99" y="137"/>
                    <a:pt x="84" y="134"/>
                  </a:cubicBezTo>
                  <a:cubicBezTo>
                    <a:pt x="92" y="142"/>
                    <a:pt x="106" y="130"/>
                    <a:pt x="112" y="131"/>
                  </a:cubicBezTo>
                  <a:cubicBezTo>
                    <a:pt x="95" y="147"/>
                    <a:pt x="66" y="127"/>
                    <a:pt x="48" y="142"/>
                  </a:cubicBezTo>
                  <a:cubicBezTo>
                    <a:pt x="19" y="142"/>
                    <a:pt x="1" y="123"/>
                    <a:pt x="4" y="95"/>
                  </a:cubicBezTo>
                  <a:cubicBezTo>
                    <a:pt x="6" y="82"/>
                    <a:pt x="19" y="74"/>
                    <a:pt x="20" y="61"/>
                  </a:cubicBezTo>
                  <a:cubicBezTo>
                    <a:pt x="23" y="58"/>
                    <a:pt x="22" y="60"/>
                    <a:pt x="26" y="58"/>
                  </a:cubicBezTo>
                  <a:cubicBezTo>
                    <a:pt x="25" y="45"/>
                    <a:pt x="33" y="34"/>
                    <a:pt x="31" y="23"/>
                  </a:cubicBezTo>
                  <a:cubicBezTo>
                    <a:pt x="30" y="12"/>
                    <a:pt x="19" y="8"/>
                    <a:pt x="19" y="0"/>
                  </a:cubicBezTo>
                  <a:cubicBezTo>
                    <a:pt x="36" y="7"/>
                    <a:pt x="41" y="36"/>
                    <a:pt x="33" y="57"/>
                  </a:cubicBezTo>
                  <a:cubicBezTo>
                    <a:pt x="34" y="60"/>
                    <a:pt x="40" y="59"/>
                    <a:pt x="41" y="63"/>
                  </a:cubicBezTo>
                  <a:cubicBezTo>
                    <a:pt x="43" y="69"/>
                    <a:pt x="40" y="75"/>
                    <a:pt x="36" y="80"/>
                  </a:cubicBezTo>
                  <a:cubicBezTo>
                    <a:pt x="27" y="79"/>
                    <a:pt x="20" y="74"/>
                    <a:pt x="26" y="67"/>
                  </a:cubicBezTo>
                  <a:cubicBezTo>
                    <a:pt x="1" y="88"/>
                    <a:pt x="14" y="148"/>
                    <a:pt x="64" y="132"/>
                  </a:cubicBezTo>
                  <a:cubicBezTo>
                    <a:pt x="54" y="118"/>
                    <a:pt x="73" y="97"/>
                    <a:pt x="84" y="112"/>
                  </a:cubicBezTo>
                  <a:cubicBezTo>
                    <a:pt x="86" y="123"/>
                    <a:pt x="81" y="126"/>
                    <a:pt x="77" y="131"/>
                  </a:cubicBezTo>
                  <a:cubicBezTo>
                    <a:pt x="101" y="137"/>
                    <a:pt x="133" y="102"/>
                    <a:pt x="152" y="129"/>
                  </a:cubicBezTo>
                  <a:cubicBezTo>
                    <a:pt x="143" y="117"/>
                    <a:pt x="124" y="124"/>
                    <a:pt x="114" y="131"/>
                  </a:cubicBezTo>
                  <a:cubicBezTo>
                    <a:pt x="116" y="126"/>
                    <a:pt x="123" y="126"/>
                    <a:pt x="127" y="122"/>
                  </a:cubicBezTo>
                  <a:close/>
                  <a:moveTo>
                    <a:pt x="74" y="128"/>
                  </a:moveTo>
                  <a:cubicBezTo>
                    <a:pt x="91" y="127"/>
                    <a:pt x="78" y="98"/>
                    <a:pt x="68" y="112"/>
                  </a:cubicBezTo>
                  <a:cubicBezTo>
                    <a:pt x="75" y="112"/>
                    <a:pt x="69" y="117"/>
                    <a:pt x="66" y="117"/>
                  </a:cubicBezTo>
                  <a:cubicBezTo>
                    <a:pt x="66" y="119"/>
                    <a:pt x="66" y="122"/>
                    <a:pt x="66" y="125"/>
                  </a:cubicBezTo>
                  <a:cubicBezTo>
                    <a:pt x="68" y="126"/>
                    <a:pt x="69" y="128"/>
                    <a:pt x="73" y="128"/>
                  </a:cubicBezTo>
                  <a:cubicBezTo>
                    <a:pt x="75" y="124"/>
                    <a:pt x="80" y="117"/>
                    <a:pt x="74" y="114"/>
                  </a:cubicBezTo>
                  <a:cubicBezTo>
                    <a:pt x="84" y="115"/>
                    <a:pt x="78" y="125"/>
                    <a:pt x="74" y="128"/>
                  </a:cubicBezTo>
                  <a:close/>
                  <a:moveTo>
                    <a:pt x="9" y="88"/>
                  </a:moveTo>
                  <a:cubicBezTo>
                    <a:pt x="0" y="121"/>
                    <a:pt x="28" y="148"/>
                    <a:pt x="56" y="135"/>
                  </a:cubicBezTo>
                  <a:cubicBezTo>
                    <a:pt x="20" y="145"/>
                    <a:pt x="13" y="115"/>
                    <a:pt x="9" y="88"/>
                  </a:cubicBezTo>
                  <a:close/>
                  <a:moveTo>
                    <a:pt x="37" y="61"/>
                  </a:moveTo>
                  <a:cubicBezTo>
                    <a:pt x="38" y="69"/>
                    <a:pt x="34" y="72"/>
                    <a:pt x="31" y="77"/>
                  </a:cubicBezTo>
                  <a:cubicBezTo>
                    <a:pt x="40" y="78"/>
                    <a:pt x="42" y="66"/>
                    <a:pt x="37" y="61"/>
                  </a:cubicBezTo>
                  <a:close/>
                  <a:moveTo>
                    <a:pt x="30" y="57"/>
                  </a:moveTo>
                  <a:cubicBezTo>
                    <a:pt x="30" y="49"/>
                    <a:pt x="38" y="40"/>
                    <a:pt x="33" y="31"/>
                  </a:cubicBezTo>
                  <a:cubicBezTo>
                    <a:pt x="34" y="41"/>
                    <a:pt x="26" y="49"/>
                    <a:pt x="30" y="57"/>
                  </a:cubicBezTo>
                  <a:close/>
                  <a:moveTo>
                    <a:pt x="30" y="61"/>
                  </a:moveTo>
                  <a:cubicBezTo>
                    <a:pt x="28" y="63"/>
                    <a:pt x="27" y="72"/>
                    <a:pt x="30" y="74"/>
                  </a:cubicBezTo>
                  <a:cubicBezTo>
                    <a:pt x="33" y="70"/>
                    <a:pt x="36" y="63"/>
                    <a:pt x="30" y="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" name="Freeform 46"/>
            <p:cNvSpPr>
              <a:spLocks noEditPoints="1"/>
            </p:cNvSpPr>
            <p:nvPr/>
          </p:nvSpPr>
          <p:spPr bwMode="auto">
            <a:xfrm>
              <a:off x="906463" y="5768975"/>
              <a:ext cx="341313" cy="323850"/>
            </a:xfrm>
            <a:custGeom>
              <a:avLst/>
              <a:gdLst>
                <a:gd name="T0" fmla="*/ 2 w 151"/>
                <a:gd name="T1" fmla="*/ 96 h 144"/>
                <a:gd name="T2" fmla="*/ 21 w 151"/>
                <a:gd name="T3" fmla="*/ 59 h 144"/>
                <a:gd name="T4" fmla="*/ 22 w 151"/>
                <a:gd name="T5" fmla="*/ 12 h 144"/>
                <a:gd name="T6" fmla="*/ 32 w 151"/>
                <a:gd name="T7" fmla="*/ 58 h 144"/>
                <a:gd name="T8" fmla="*/ 34 w 151"/>
                <a:gd name="T9" fmla="*/ 81 h 144"/>
                <a:gd name="T10" fmla="*/ 15 w 151"/>
                <a:gd name="T11" fmla="*/ 112 h 144"/>
                <a:gd name="T12" fmla="*/ 73 w 151"/>
                <a:gd name="T13" fmla="*/ 107 h 144"/>
                <a:gd name="T14" fmla="*/ 76 w 151"/>
                <a:gd name="T15" fmla="*/ 131 h 144"/>
                <a:gd name="T16" fmla="*/ 151 w 151"/>
                <a:gd name="T17" fmla="*/ 130 h 144"/>
                <a:gd name="T18" fmla="*/ 110 w 151"/>
                <a:gd name="T19" fmla="*/ 134 h 144"/>
                <a:gd name="T20" fmla="*/ 66 w 151"/>
                <a:gd name="T21" fmla="*/ 138 h 144"/>
                <a:gd name="T22" fmla="*/ 12 w 151"/>
                <a:gd name="T23" fmla="*/ 128 h 144"/>
                <a:gd name="T24" fmla="*/ 86 w 151"/>
                <a:gd name="T25" fmla="*/ 138 h 144"/>
                <a:gd name="T26" fmla="*/ 86 w 151"/>
                <a:gd name="T27" fmla="*/ 134 h 144"/>
                <a:gd name="T28" fmla="*/ 75 w 151"/>
                <a:gd name="T29" fmla="*/ 133 h 144"/>
                <a:gd name="T30" fmla="*/ 77 w 151"/>
                <a:gd name="T31" fmla="*/ 128 h 144"/>
                <a:gd name="T32" fmla="*/ 66 w 151"/>
                <a:gd name="T33" fmla="*/ 128 h 144"/>
                <a:gd name="T34" fmla="*/ 64 w 151"/>
                <a:gd name="T35" fmla="*/ 117 h 144"/>
                <a:gd name="T36" fmla="*/ 65 w 151"/>
                <a:gd name="T37" fmla="*/ 114 h 144"/>
                <a:gd name="T38" fmla="*/ 63 w 151"/>
                <a:gd name="T39" fmla="*/ 133 h 144"/>
                <a:gd name="T40" fmla="*/ 54 w 151"/>
                <a:gd name="T41" fmla="*/ 137 h 144"/>
                <a:gd name="T42" fmla="*/ 7 w 151"/>
                <a:gd name="T43" fmla="*/ 86 h 144"/>
                <a:gd name="T44" fmla="*/ 41 w 151"/>
                <a:gd name="T45" fmla="*/ 139 h 144"/>
                <a:gd name="T46" fmla="*/ 92 w 151"/>
                <a:gd name="T47" fmla="*/ 138 h 144"/>
                <a:gd name="T48" fmla="*/ 41 w 151"/>
                <a:gd name="T49" fmla="*/ 137 h 144"/>
                <a:gd name="T50" fmla="*/ 26 w 151"/>
                <a:gd name="T51" fmla="*/ 65 h 144"/>
                <a:gd name="T52" fmla="*/ 32 w 151"/>
                <a:gd name="T53" fmla="*/ 64 h 144"/>
                <a:gd name="T54" fmla="*/ 26 w 151"/>
                <a:gd name="T55" fmla="*/ 72 h 144"/>
                <a:gd name="T56" fmla="*/ 33 w 151"/>
                <a:gd name="T57" fmla="*/ 80 h 144"/>
                <a:gd name="T58" fmla="*/ 38 w 151"/>
                <a:gd name="T59" fmla="*/ 73 h 144"/>
                <a:gd name="T60" fmla="*/ 28 w 151"/>
                <a:gd name="T61" fmla="*/ 78 h 144"/>
                <a:gd name="T62" fmla="*/ 34 w 151"/>
                <a:gd name="T63" fmla="*/ 61 h 144"/>
                <a:gd name="T64" fmla="*/ 18 w 151"/>
                <a:gd name="T65" fmla="*/ 2 h 144"/>
                <a:gd name="T66" fmla="*/ 31 w 151"/>
                <a:gd name="T67" fmla="*/ 32 h 144"/>
                <a:gd name="T68" fmla="*/ 27 w 151"/>
                <a:gd name="T69" fmla="*/ 58 h 144"/>
                <a:gd name="T70" fmla="*/ 28 w 151"/>
                <a:gd name="T71" fmla="*/ 42 h 144"/>
                <a:gd name="T72" fmla="*/ 21 w 151"/>
                <a:gd name="T73" fmla="*/ 61 h 144"/>
                <a:gd name="T74" fmla="*/ 7 w 151"/>
                <a:gd name="T75" fmla="*/ 86 h 144"/>
                <a:gd name="T76" fmla="*/ 110 w 151"/>
                <a:gd name="T77" fmla="*/ 131 h 144"/>
                <a:gd name="T78" fmla="*/ 121 w 151"/>
                <a:gd name="T79" fmla="*/ 123 h 144"/>
                <a:gd name="T80" fmla="*/ 67 w 151"/>
                <a:gd name="T81" fmla="*/ 127 h 144"/>
                <a:gd name="T82" fmla="*/ 74 w 151"/>
                <a:gd name="T83" fmla="*/ 118 h 144"/>
                <a:gd name="T84" fmla="*/ 64 w 151"/>
                <a:gd name="T85" fmla="*/ 118 h 144"/>
                <a:gd name="T86" fmla="*/ 75 w 151"/>
                <a:gd name="T87" fmla="*/ 118 h 144"/>
                <a:gd name="T88" fmla="*/ 70 w 151"/>
                <a:gd name="T89" fmla="*/ 114 h 144"/>
                <a:gd name="T90" fmla="*/ 79 w 151"/>
                <a:gd name="T91" fmla="*/ 120 h 144"/>
                <a:gd name="T92" fmla="*/ 122 w 151"/>
                <a:gd name="T93" fmla="*/ 122 h 144"/>
                <a:gd name="T94" fmla="*/ 123 w 151"/>
                <a:gd name="T95" fmla="*/ 125 h 144"/>
                <a:gd name="T96" fmla="*/ 122 w 151"/>
                <a:gd name="T97" fmla="*/ 122 h 144"/>
                <a:gd name="T98" fmla="*/ 81 w 151"/>
                <a:gd name="T99" fmla="*/ 114 h 144"/>
                <a:gd name="T100" fmla="*/ 32 w 151"/>
                <a:gd name="T101" fmla="*/ 74 h 144"/>
                <a:gd name="T102" fmla="*/ 28 w 151"/>
                <a:gd name="T103" fmla="*/ 63 h 144"/>
                <a:gd name="T104" fmla="*/ 28 w 151"/>
                <a:gd name="T105" fmla="*/ 63 h 144"/>
                <a:gd name="T106" fmla="*/ 29 w 151"/>
                <a:gd name="T107" fmla="*/ 4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1" h="144">
                  <a:moveTo>
                    <a:pt x="47" y="144"/>
                  </a:moveTo>
                  <a:cubicBezTo>
                    <a:pt x="46" y="144"/>
                    <a:pt x="46" y="144"/>
                    <a:pt x="46" y="144"/>
                  </a:cubicBezTo>
                  <a:cubicBezTo>
                    <a:pt x="32" y="144"/>
                    <a:pt x="19" y="139"/>
                    <a:pt x="11" y="129"/>
                  </a:cubicBezTo>
                  <a:cubicBezTo>
                    <a:pt x="3" y="121"/>
                    <a:pt x="0" y="109"/>
                    <a:pt x="2" y="96"/>
                  </a:cubicBezTo>
                  <a:cubicBezTo>
                    <a:pt x="3" y="90"/>
                    <a:pt x="6" y="84"/>
                    <a:pt x="10" y="79"/>
                  </a:cubicBezTo>
                  <a:cubicBezTo>
                    <a:pt x="13" y="73"/>
                    <a:pt x="17" y="68"/>
                    <a:pt x="1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9" y="60"/>
                    <a:pt x="20" y="59"/>
                    <a:pt x="21" y="59"/>
                  </a:cubicBezTo>
                  <a:cubicBezTo>
                    <a:pt x="21" y="59"/>
                    <a:pt x="22" y="59"/>
                    <a:pt x="23" y="59"/>
                  </a:cubicBezTo>
                  <a:cubicBezTo>
                    <a:pt x="23" y="53"/>
                    <a:pt x="24" y="47"/>
                    <a:pt x="26" y="41"/>
                  </a:cubicBezTo>
                  <a:cubicBezTo>
                    <a:pt x="28" y="35"/>
                    <a:pt x="30" y="30"/>
                    <a:pt x="29" y="24"/>
                  </a:cubicBezTo>
                  <a:cubicBezTo>
                    <a:pt x="28" y="19"/>
                    <a:pt x="25" y="15"/>
                    <a:pt x="22" y="12"/>
                  </a:cubicBezTo>
                  <a:cubicBezTo>
                    <a:pt x="19" y="8"/>
                    <a:pt x="16" y="5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5" y="8"/>
                    <a:pt x="40" y="37"/>
                    <a:pt x="32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7" y="61"/>
                    <a:pt x="39" y="61"/>
                    <a:pt x="40" y="63"/>
                  </a:cubicBezTo>
                  <a:cubicBezTo>
                    <a:pt x="43" y="72"/>
                    <a:pt x="37" y="78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28" y="81"/>
                    <a:pt x="23" y="79"/>
                    <a:pt x="22" y="76"/>
                  </a:cubicBezTo>
                  <a:cubicBezTo>
                    <a:pt x="21" y="75"/>
                    <a:pt x="21" y="73"/>
                    <a:pt x="21" y="71"/>
                  </a:cubicBezTo>
                  <a:cubicBezTo>
                    <a:pt x="12" y="82"/>
                    <a:pt x="10" y="98"/>
                    <a:pt x="15" y="112"/>
                  </a:cubicBezTo>
                  <a:cubicBezTo>
                    <a:pt x="20" y="127"/>
                    <a:pt x="32" y="135"/>
                    <a:pt x="46" y="135"/>
                  </a:cubicBezTo>
                  <a:cubicBezTo>
                    <a:pt x="51" y="135"/>
                    <a:pt x="56" y="134"/>
                    <a:pt x="61" y="133"/>
                  </a:cubicBezTo>
                  <a:cubicBezTo>
                    <a:pt x="58" y="128"/>
                    <a:pt x="57" y="122"/>
                    <a:pt x="60" y="116"/>
                  </a:cubicBezTo>
                  <a:cubicBezTo>
                    <a:pt x="63" y="111"/>
                    <a:pt x="68" y="107"/>
                    <a:pt x="73" y="107"/>
                  </a:cubicBezTo>
                  <a:cubicBezTo>
                    <a:pt x="75" y="107"/>
                    <a:pt x="79" y="108"/>
                    <a:pt x="83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4" y="122"/>
                    <a:pt x="81" y="126"/>
                    <a:pt x="77" y="130"/>
                  </a:cubicBezTo>
                  <a:cubicBezTo>
                    <a:pt x="77" y="130"/>
                    <a:pt x="77" y="131"/>
                    <a:pt x="76" y="131"/>
                  </a:cubicBezTo>
                  <a:cubicBezTo>
                    <a:pt x="78" y="132"/>
                    <a:pt x="80" y="132"/>
                    <a:pt x="82" y="132"/>
                  </a:cubicBezTo>
                  <a:cubicBezTo>
                    <a:pt x="90" y="132"/>
                    <a:pt x="98" y="129"/>
                    <a:pt x="107" y="125"/>
                  </a:cubicBezTo>
                  <a:cubicBezTo>
                    <a:pt x="115" y="122"/>
                    <a:pt x="123" y="119"/>
                    <a:pt x="131" y="119"/>
                  </a:cubicBezTo>
                  <a:cubicBezTo>
                    <a:pt x="139" y="119"/>
                    <a:pt x="146" y="123"/>
                    <a:pt x="151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6" y="127"/>
                    <a:pt x="142" y="124"/>
                    <a:pt x="136" y="124"/>
                  </a:cubicBezTo>
                  <a:cubicBezTo>
                    <a:pt x="126" y="124"/>
                    <a:pt x="115" y="131"/>
                    <a:pt x="112" y="132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05" y="137"/>
                    <a:pt x="99" y="139"/>
                    <a:pt x="90" y="139"/>
                  </a:cubicBezTo>
                  <a:cubicBezTo>
                    <a:pt x="86" y="139"/>
                    <a:pt x="82" y="139"/>
                    <a:pt x="78" y="139"/>
                  </a:cubicBezTo>
                  <a:cubicBezTo>
                    <a:pt x="74" y="138"/>
                    <a:pt x="70" y="138"/>
                    <a:pt x="66" y="138"/>
                  </a:cubicBezTo>
                  <a:cubicBezTo>
                    <a:pt x="58" y="138"/>
                    <a:pt x="52" y="140"/>
                    <a:pt x="47" y="144"/>
                  </a:cubicBezTo>
                  <a:close/>
                  <a:moveTo>
                    <a:pt x="7" y="86"/>
                  </a:moveTo>
                  <a:cubicBezTo>
                    <a:pt x="5" y="89"/>
                    <a:pt x="4" y="93"/>
                    <a:pt x="3" y="96"/>
                  </a:cubicBezTo>
                  <a:cubicBezTo>
                    <a:pt x="2" y="109"/>
                    <a:pt x="5" y="120"/>
                    <a:pt x="12" y="128"/>
                  </a:cubicBezTo>
                  <a:cubicBezTo>
                    <a:pt x="20" y="137"/>
                    <a:pt x="32" y="142"/>
                    <a:pt x="46" y="142"/>
                  </a:cubicBezTo>
                  <a:cubicBezTo>
                    <a:pt x="51" y="138"/>
                    <a:pt x="57" y="136"/>
                    <a:pt x="66" y="136"/>
                  </a:cubicBezTo>
                  <a:cubicBezTo>
                    <a:pt x="70" y="136"/>
                    <a:pt x="74" y="137"/>
                    <a:pt x="78" y="137"/>
                  </a:cubicBezTo>
                  <a:cubicBezTo>
                    <a:pt x="81" y="137"/>
                    <a:pt x="83" y="138"/>
                    <a:pt x="86" y="138"/>
                  </a:cubicBezTo>
                  <a:cubicBezTo>
                    <a:pt x="84" y="137"/>
                    <a:pt x="83" y="136"/>
                    <a:pt x="81" y="135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3" y="134"/>
                    <a:pt x="84" y="134"/>
                    <a:pt x="86" y="134"/>
                  </a:cubicBezTo>
                  <a:cubicBezTo>
                    <a:pt x="92" y="134"/>
                    <a:pt x="99" y="131"/>
                    <a:pt x="105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97" y="131"/>
                    <a:pt x="89" y="133"/>
                    <a:pt x="82" y="133"/>
                  </a:cubicBezTo>
                  <a:cubicBezTo>
                    <a:pt x="79" y="133"/>
                    <a:pt x="77" y="133"/>
                    <a:pt x="75" y="133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5" y="131"/>
                    <a:pt x="76" y="130"/>
                    <a:pt x="76" y="129"/>
                  </a:cubicBezTo>
                  <a:cubicBezTo>
                    <a:pt x="77" y="129"/>
                    <a:pt x="77" y="128"/>
                    <a:pt x="77" y="128"/>
                  </a:cubicBezTo>
                  <a:cubicBezTo>
                    <a:pt x="76" y="129"/>
                    <a:pt x="74" y="130"/>
                    <a:pt x="72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8" y="130"/>
                    <a:pt x="67" y="129"/>
                    <a:pt x="66" y="128"/>
                  </a:cubicBezTo>
                  <a:cubicBezTo>
                    <a:pt x="65" y="128"/>
                    <a:pt x="64" y="127"/>
                    <a:pt x="63" y="127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6" y="117"/>
                    <a:pt x="68" y="115"/>
                    <a:pt x="68" y="114"/>
                  </a:cubicBezTo>
                  <a:cubicBezTo>
                    <a:pt x="68" y="114"/>
                    <a:pt x="68" y="114"/>
                    <a:pt x="66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0"/>
                    <a:pt x="69" y="109"/>
                    <a:pt x="71" y="109"/>
                  </a:cubicBezTo>
                  <a:cubicBezTo>
                    <a:pt x="67" y="110"/>
                    <a:pt x="64" y="113"/>
                    <a:pt x="62" y="117"/>
                  </a:cubicBezTo>
                  <a:cubicBezTo>
                    <a:pt x="59" y="122"/>
                    <a:pt x="59" y="128"/>
                    <a:pt x="63" y="133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59" y="135"/>
                    <a:pt x="56" y="136"/>
                    <a:pt x="54" y="136"/>
                  </a:cubicBezTo>
                  <a:cubicBezTo>
                    <a:pt x="54" y="137"/>
                    <a:pt x="54" y="137"/>
                    <a:pt x="54" y="137"/>
                  </a:cubicBezTo>
                  <a:cubicBezTo>
                    <a:pt x="49" y="139"/>
                    <a:pt x="44" y="140"/>
                    <a:pt x="39" y="140"/>
                  </a:cubicBezTo>
                  <a:cubicBezTo>
                    <a:pt x="29" y="140"/>
                    <a:pt x="19" y="135"/>
                    <a:pt x="13" y="127"/>
                  </a:cubicBezTo>
                  <a:cubicBezTo>
                    <a:pt x="5" y="116"/>
                    <a:pt x="2" y="103"/>
                    <a:pt x="6" y="89"/>
                  </a:cubicBezTo>
                  <a:lnTo>
                    <a:pt x="7" y="86"/>
                  </a:lnTo>
                  <a:close/>
                  <a:moveTo>
                    <a:pt x="7" y="93"/>
                  </a:moveTo>
                  <a:cubicBezTo>
                    <a:pt x="4" y="105"/>
                    <a:pt x="7" y="117"/>
                    <a:pt x="14" y="126"/>
                  </a:cubicBezTo>
                  <a:cubicBezTo>
                    <a:pt x="21" y="135"/>
                    <a:pt x="3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16" y="139"/>
                    <a:pt x="10" y="113"/>
                    <a:pt x="7" y="93"/>
                  </a:cubicBezTo>
                  <a:close/>
                  <a:moveTo>
                    <a:pt x="108" y="133"/>
                  </a:moveTo>
                  <a:cubicBezTo>
                    <a:pt x="106" y="133"/>
                    <a:pt x="104" y="134"/>
                    <a:pt x="102" y="135"/>
                  </a:cubicBezTo>
                  <a:cubicBezTo>
                    <a:pt x="99" y="136"/>
                    <a:pt x="95" y="137"/>
                    <a:pt x="92" y="138"/>
                  </a:cubicBezTo>
                  <a:cubicBezTo>
                    <a:pt x="99" y="138"/>
                    <a:pt x="104" y="136"/>
                    <a:pt x="108" y="133"/>
                  </a:cubicBezTo>
                  <a:close/>
                  <a:moveTo>
                    <a:pt x="7" y="86"/>
                  </a:moveTo>
                  <a:cubicBezTo>
                    <a:pt x="7" y="89"/>
                    <a:pt x="7" y="89"/>
                    <a:pt x="7" y="89"/>
                  </a:cubicBezTo>
                  <a:cubicBezTo>
                    <a:pt x="12" y="114"/>
                    <a:pt x="17" y="137"/>
                    <a:pt x="41" y="137"/>
                  </a:cubicBezTo>
                  <a:cubicBezTo>
                    <a:pt x="43" y="137"/>
                    <a:pt x="45" y="137"/>
                    <a:pt x="48" y="137"/>
                  </a:cubicBezTo>
                  <a:cubicBezTo>
                    <a:pt x="32" y="137"/>
                    <a:pt x="19" y="128"/>
                    <a:pt x="13" y="113"/>
                  </a:cubicBezTo>
                  <a:cubicBezTo>
                    <a:pt x="7" y="96"/>
                    <a:pt x="12" y="77"/>
                    <a:pt x="23" y="67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3"/>
                    <a:pt x="27" y="62"/>
                    <a:pt x="27" y="62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1" y="63"/>
                    <a:pt x="32" y="64"/>
                  </a:cubicBezTo>
                  <a:cubicBezTo>
                    <a:pt x="33" y="68"/>
                    <a:pt x="30" y="73"/>
                    <a:pt x="29" y="75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7" y="75"/>
                    <a:pt x="26" y="74"/>
                    <a:pt x="26" y="72"/>
                  </a:cubicBezTo>
                  <a:cubicBezTo>
                    <a:pt x="25" y="70"/>
                    <a:pt x="26" y="68"/>
                    <a:pt x="26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2" y="71"/>
                    <a:pt x="22" y="73"/>
                    <a:pt x="23" y="75"/>
                  </a:cubicBezTo>
                  <a:cubicBezTo>
                    <a:pt x="24" y="78"/>
                    <a:pt x="28" y="80"/>
                    <a:pt x="33" y="80"/>
                  </a:cubicBezTo>
                  <a:cubicBezTo>
                    <a:pt x="36" y="77"/>
                    <a:pt x="41" y="71"/>
                    <a:pt x="39" y="64"/>
                  </a:cubicBezTo>
                  <a:cubicBezTo>
                    <a:pt x="38" y="63"/>
                    <a:pt x="37" y="62"/>
                    <a:pt x="35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8" y="64"/>
                    <a:pt x="39" y="69"/>
                    <a:pt x="38" y="73"/>
                  </a:cubicBezTo>
                  <a:cubicBezTo>
                    <a:pt x="36" y="77"/>
                    <a:pt x="34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29" y="7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30" y="75"/>
                    <a:pt x="31" y="74"/>
                  </a:cubicBezTo>
                  <a:cubicBezTo>
                    <a:pt x="33" y="71"/>
                    <a:pt x="35" y="68"/>
                    <a:pt x="34" y="6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1"/>
                    <a:pt x="31" y="60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8" y="39"/>
                    <a:pt x="34" y="10"/>
                    <a:pt x="18" y="2"/>
                  </a:cubicBezTo>
                  <a:cubicBezTo>
                    <a:pt x="18" y="5"/>
                    <a:pt x="20" y="8"/>
                    <a:pt x="23" y="11"/>
                  </a:cubicBezTo>
                  <a:cubicBezTo>
                    <a:pt x="26" y="14"/>
                    <a:pt x="29" y="18"/>
                    <a:pt x="30" y="24"/>
                  </a:cubicBezTo>
                  <a:cubicBezTo>
                    <a:pt x="30" y="26"/>
                    <a:pt x="30" y="28"/>
                    <a:pt x="30" y="30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5" y="38"/>
                    <a:pt x="33" y="44"/>
                    <a:pt x="31" y="49"/>
                  </a:cubicBezTo>
                  <a:cubicBezTo>
                    <a:pt x="30" y="52"/>
                    <a:pt x="29" y="55"/>
                    <a:pt x="29" y="58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3"/>
                    <a:pt x="26" y="49"/>
                    <a:pt x="28" y="44"/>
                  </a:cubicBezTo>
                  <a:cubicBezTo>
                    <a:pt x="29" y="40"/>
                    <a:pt x="31" y="36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5"/>
                    <a:pt x="29" y="38"/>
                    <a:pt x="28" y="42"/>
                  </a:cubicBezTo>
                  <a:cubicBezTo>
                    <a:pt x="26" y="47"/>
                    <a:pt x="24" y="53"/>
                    <a:pt x="24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3" y="61"/>
                    <a:pt x="22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0" y="61"/>
                    <a:pt x="20" y="61"/>
                    <a:pt x="19" y="62"/>
                  </a:cubicBezTo>
                  <a:cubicBezTo>
                    <a:pt x="18" y="69"/>
                    <a:pt x="14" y="74"/>
                    <a:pt x="11" y="79"/>
                  </a:cubicBezTo>
                  <a:cubicBezTo>
                    <a:pt x="10" y="82"/>
                    <a:pt x="8" y="84"/>
                    <a:pt x="7" y="86"/>
                  </a:cubicBezTo>
                  <a:close/>
                  <a:moveTo>
                    <a:pt x="85" y="136"/>
                  </a:moveTo>
                  <a:cubicBezTo>
                    <a:pt x="86" y="136"/>
                    <a:pt x="87" y="137"/>
                    <a:pt x="89" y="137"/>
                  </a:cubicBezTo>
                  <a:cubicBezTo>
                    <a:pt x="93" y="137"/>
                    <a:pt x="97" y="135"/>
                    <a:pt x="101" y="133"/>
                  </a:cubicBezTo>
                  <a:cubicBezTo>
                    <a:pt x="105" y="132"/>
                    <a:pt x="108" y="131"/>
                    <a:pt x="110" y="131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3" y="129"/>
                    <a:pt x="116" y="127"/>
                    <a:pt x="118" y="126"/>
                  </a:cubicBezTo>
                  <a:cubicBezTo>
                    <a:pt x="120" y="125"/>
                    <a:pt x="122" y="125"/>
                    <a:pt x="123" y="124"/>
                  </a:cubicBezTo>
                  <a:cubicBezTo>
                    <a:pt x="122" y="124"/>
                    <a:pt x="122" y="123"/>
                    <a:pt x="121" y="123"/>
                  </a:cubicBezTo>
                  <a:cubicBezTo>
                    <a:pt x="117" y="123"/>
                    <a:pt x="111" y="126"/>
                    <a:pt x="106" y="129"/>
                  </a:cubicBezTo>
                  <a:cubicBezTo>
                    <a:pt x="99" y="132"/>
                    <a:pt x="92" y="136"/>
                    <a:pt x="85" y="136"/>
                  </a:cubicBezTo>
                  <a:close/>
                  <a:moveTo>
                    <a:pt x="64" y="126"/>
                  </a:moveTo>
                  <a:cubicBezTo>
                    <a:pt x="65" y="126"/>
                    <a:pt x="66" y="126"/>
                    <a:pt x="67" y="127"/>
                  </a:cubicBezTo>
                  <a:cubicBezTo>
                    <a:pt x="68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0" y="128"/>
                    <a:pt x="71" y="128"/>
                    <a:pt x="71" y="127"/>
                  </a:cubicBezTo>
                  <a:cubicBezTo>
                    <a:pt x="72" y="125"/>
                    <a:pt x="75" y="121"/>
                    <a:pt x="74" y="118"/>
                  </a:cubicBezTo>
                  <a:cubicBezTo>
                    <a:pt x="74" y="117"/>
                    <a:pt x="73" y="116"/>
                    <a:pt x="72" y="115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6"/>
                    <a:pt x="67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lnTo>
                    <a:pt x="64" y="126"/>
                  </a:lnTo>
                  <a:close/>
                  <a:moveTo>
                    <a:pt x="75" y="116"/>
                  </a:moveTo>
                  <a:cubicBezTo>
                    <a:pt x="75" y="117"/>
                    <a:pt x="75" y="117"/>
                    <a:pt x="75" y="118"/>
                  </a:cubicBezTo>
                  <a:cubicBezTo>
                    <a:pt x="76" y="121"/>
                    <a:pt x="74" y="125"/>
                    <a:pt x="72" y="128"/>
                  </a:cubicBezTo>
                  <a:cubicBezTo>
                    <a:pt x="75" y="126"/>
                    <a:pt x="77" y="121"/>
                    <a:pt x="77" y="118"/>
                  </a:cubicBezTo>
                  <a:cubicBezTo>
                    <a:pt x="76" y="118"/>
                    <a:pt x="76" y="117"/>
                    <a:pt x="75" y="116"/>
                  </a:cubicBezTo>
                  <a:close/>
                  <a:moveTo>
                    <a:pt x="70" y="114"/>
                  </a:moveTo>
                  <a:cubicBezTo>
                    <a:pt x="72" y="114"/>
                    <a:pt x="72" y="114"/>
                    <a:pt x="72" y="114"/>
                  </a:cubicBezTo>
                  <a:cubicBezTo>
                    <a:pt x="76" y="115"/>
                    <a:pt x="78" y="117"/>
                    <a:pt x="78" y="118"/>
                  </a:cubicBezTo>
                  <a:cubicBezTo>
                    <a:pt x="79" y="121"/>
                    <a:pt x="77" y="125"/>
                    <a:pt x="74" y="128"/>
                  </a:cubicBezTo>
                  <a:cubicBezTo>
                    <a:pt x="79" y="126"/>
                    <a:pt x="79" y="122"/>
                    <a:pt x="79" y="120"/>
                  </a:cubicBezTo>
                  <a:cubicBezTo>
                    <a:pt x="79" y="116"/>
                    <a:pt x="76" y="110"/>
                    <a:pt x="72" y="110"/>
                  </a:cubicBezTo>
                  <a:cubicBezTo>
                    <a:pt x="71" y="110"/>
                    <a:pt x="69" y="111"/>
                    <a:pt x="68" y="113"/>
                  </a:cubicBezTo>
                  <a:cubicBezTo>
                    <a:pt x="69" y="113"/>
                    <a:pt x="69" y="113"/>
                    <a:pt x="70" y="114"/>
                  </a:cubicBezTo>
                  <a:close/>
                  <a:moveTo>
                    <a:pt x="122" y="122"/>
                  </a:moveTo>
                  <a:cubicBezTo>
                    <a:pt x="123" y="122"/>
                    <a:pt x="124" y="122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4"/>
                    <a:pt x="124" y="125"/>
                    <a:pt x="123" y="125"/>
                  </a:cubicBezTo>
                  <a:cubicBezTo>
                    <a:pt x="127" y="124"/>
                    <a:pt x="131" y="123"/>
                    <a:pt x="136" y="123"/>
                  </a:cubicBezTo>
                  <a:cubicBezTo>
                    <a:pt x="139" y="123"/>
                    <a:pt x="141" y="123"/>
                    <a:pt x="143" y="124"/>
                  </a:cubicBezTo>
                  <a:cubicBezTo>
                    <a:pt x="140" y="122"/>
                    <a:pt x="136" y="121"/>
                    <a:pt x="131" y="121"/>
                  </a:cubicBezTo>
                  <a:cubicBezTo>
                    <a:pt x="128" y="121"/>
                    <a:pt x="125" y="121"/>
                    <a:pt x="122" y="122"/>
                  </a:cubicBezTo>
                  <a:close/>
                  <a:moveTo>
                    <a:pt x="72" y="109"/>
                  </a:moveTo>
                  <a:cubicBezTo>
                    <a:pt x="77" y="109"/>
                    <a:pt x="81" y="115"/>
                    <a:pt x="81" y="120"/>
                  </a:cubicBezTo>
                  <a:cubicBezTo>
                    <a:pt x="81" y="121"/>
                    <a:pt x="81" y="122"/>
                    <a:pt x="81" y="123"/>
                  </a:cubicBezTo>
                  <a:cubicBezTo>
                    <a:pt x="82" y="121"/>
                    <a:pt x="82" y="118"/>
                    <a:pt x="81" y="114"/>
                  </a:cubicBezTo>
                  <a:cubicBezTo>
                    <a:pt x="79" y="110"/>
                    <a:pt x="75" y="108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lose/>
                  <a:moveTo>
                    <a:pt x="36" y="65"/>
                  </a:moveTo>
                  <a:cubicBezTo>
                    <a:pt x="36" y="69"/>
                    <a:pt x="34" y="72"/>
                    <a:pt x="32" y="74"/>
                  </a:cubicBezTo>
                  <a:cubicBezTo>
                    <a:pt x="32" y="75"/>
                    <a:pt x="31" y="76"/>
                    <a:pt x="31" y="77"/>
                  </a:cubicBezTo>
                  <a:cubicBezTo>
                    <a:pt x="34" y="77"/>
                    <a:pt x="36" y="74"/>
                    <a:pt x="36" y="73"/>
                  </a:cubicBezTo>
                  <a:cubicBezTo>
                    <a:pt x="37" y="70"/>
                    <a:pt x="37" y="67"/>
                    <a:pt x="36" y="65"/>
                  </a:cubicBezTo>
                  <a:close/>
                  <a:moveTo>
                    <a:pt x="28" y="63"/>
                  </a:moveTo>
                  <a:cubicBezTo>
                    <a:pt x="27" y="65"/>
                    <a:pt x="27" y="69"/>
                    <a:pt x="27" y="72"/>
                  </a:cubicBezTo>
                  <a:cubicBezTo>
                    <a:pt x="27" y="73"/>
                    <a:pt x="28" y="73"/>
                    <a:pt x="28" y="74"/>
                  </a:cubicBezTo>
                  <a:cubicBezTo>
                    <a:pt x="30" y="71"/>
                    <a:pt x="32" y="67"/>
                    <a:pt x="31" y="65"/>
                  </a:cubicBezTo>
                  <a:cubicBezTo>
                    <a:pt x="30" y="64"/>
                    <a:pt x="30" y="63"/>
                    <a:pt x="28" y="63"/>
                  </a:cubicBezTo>
                  <a:close/>
                  <a:moveTo>
                    <a:pt x="32" y="36"/>
                  </a:moveTo>
                  <a:cubicBezTo>
                    <a:pt x="31" y="39"/>
                    <a:pt x="30" y="42"/>
                    <a:pt x="29" y="44"/>
                  </a:cubicBezTo>
                  <a:cubicBezTo>
                    <a:pt x="28" y="48"/>
                    <a:pt x="27" y="51"/>
                    <a:pt x="28" y="55"/>
                  </a:cubicBezTo>
                  <a:cubicBezTo>
                    <a:pt x="28" y="53"/>
                    <a:pt x="29" y="51"/>
                    <a:pt x="29" y="49"/>
                  </a:cubicBezTo>
                  <a:cubicBezTo>
                    <a:pt x="31" y="45"/>
                    <a:pt x="32" y="41"/>
                    <a:pt x="32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" name="Freeform 47"/>
            <p:cNvSpPr>
              <a:spLocks noEditPoints="1"/>
            </p:cNvSpPr>
            <p:nvPr/>
          </p:nvSpPr>
          <p:spPr bwMode="auto">
            <a:xfrm>
              <a:off x="895350" y="3316288"/>
              <a:ext cx="363538" cy="328613"/>
            </a:xfrm>
            <a:custGeom>
              <a:avLst/>
              <a:gdLst>
                <a:gd name="T0" fmla="*/ 50 w 161"/>
                <a:gd name="T1" fmla="*/ 8 h 146"/>
                <a:gd name="T2" fmla="*/ 60 w 161"/>
                <a:gd name="T3" fmla="*/ 25 h 146"/>
                <a:gd name="T4" fmla="*/ 54 w 161"/>
                <a:gd name="T5" fmla="*/ 17 h 146"/>
                <a:gd name="T6" fmla="*/ 63 w 161"/>
                <a:gd name="T7" fmla="*/ 34 h 146"/>
                <a:gd name="T8" fmla="*/ 49 w 161"/>
                <a:gd name="T9" fmla="*/ 37 h 146"/>
                <a:gd name="T10" fmla="*/ 41 w 161"/>
                <a:gd name="T11" fmla="*/ 13 h 146"/>
                <a:gd name="T12" fmla="*/ 16 w 161"/>
                <a:gd name="T13" fmla="*/ 62 h 146"/>
                <a:gd name="T14" fmla="*/ 34 w 161"/>
                <a:gd name="T15" fmla="*/ 92 h 146"/>
                <a:gd name="T16" fmla="*/ 27 w 161"/>
                <a:gd name="T17" fmla="*/ 146 h 146"/>
                <a:gd name="T18" fmla="*/ 33 w 161"/>
                <a:gd name="T19" fmla="*/ 104 h 146"/>
                <a:gd name="T20" fmla="*/ 26 w 161"/>
                <a:gd name="T21" fmla="*/ 102 h 146"/>
                <a:gd name="T22" fmla="*/ 30 w 161"/>
                <a:gd name="T23" fmla="*/ 101 h 146"/>
                <a:gd name="T24" fmla="*/ 4 w 161"/>
                <a:gd name="T25" fmla="*/ 60 h 146"/>
                <a:gd name="T26" fmla="*/ 41 w 161"/>
                <a:gd name="T27" fmla="*/ 10 h 146"/>
                <a:gd name="T28" fmla="*/ 51 w 161"/>
                <a:gd name="T29" fmla="*/ 4 h 146"/>
                <a:gd name="T30" fmla="*/ 145 w 161"/>
                <a:gd name="T31" fmla="*/ 13 h 146"/>
                <a:gd name="T32" fmla="*/ 142 w 161"/>
                <a:gd name="T33" fmla="*/ 0 h 146"/>
                <a:gd name="T34" fmla="*/ 141 w 161"/>
                <a:gd name="T35" fmla="*/ 33 h 146"/>
                <a:gd name="T36" fmla="*/ 50 w 161"/>
                <a:gd name="T37" fmla="*/ 8 h 146"/>
                <a:gd name="T38" fmla="*/ 137 w 161"/>
                <a:gd name="T39" fmla="*/ 31 h 146"/>
                <a:gd name="T40" fmla="*/ 148 w 161"/>
                <a:gd name="T41" fmla="*/ 16 h 146"/>
                <a:gd name="T42" fmla="*/ 70 w 161"/>
                <a:gd name="T43" fmla="*/ 8 h 146"/>
                <a:gd name="T44" fmla="*/ 137 w 161"/>
                <a:gd name="T45" fmla="*/ 31 h 146"/>
                <a:gd name="T46" fmla="*/ 26 w 161"/>
                <a:gd name="T47" fmla="*/ 84 h 146"/>
                <a:gd name="T48" fmla="*/ 22 w 161"/>
                <a:gd name="T49" fmla="*/ 16 h 146"/>
                <a:gd name="T50" fmla="*/ 26 w 161"/>
                <a:gd name="T51" fmla="*/ 84 h 146"/>
                <a:gd name="T52" fmla="*/ 57 w 161"/>
                <a:gd name="T53" fmla="*/ 28 h 146"/>
                <a:gd name="T54" fmla="*/ 46 w 161"/>
                <a:gd name="T55" fmla="*/ 16 h 146"/>
                <a:gd name="T56" fmla="*/ 57 w 161"/>
                <a:gd name="T57" fmla="*/ 28 h 146"/>
                <a:gd name="T58" fmla="*/ 57 w 161"/>
                <a:gd name="T59" fmla="*/ 31 h 146"/>
                <a:gd name="T60" fmla="*/ 46 w 161"/>
                <a:gd name="T61" fmla="*/ 28 h 146"/>
                <a:gd name="T62" fmla="*/ 57 w 161"/>
                <a:gd name="T63" fmla="*/ 3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1" h="146">
                  <a:moveTo>
                    <a:pt x="50" y="8"/>
                  </a:moveTo>
                  <a:cubicBezTo>
                    <a:pt x="55" y="14"/>
                    <a:pt x="53" y="20"/>
                    <a:pt x="60" y="25"/>
                  </a:cubicBezTo>
                  <a:cubicBezTo>
                    <a:pt x="62" y="23"/>
                    <a:pt x="58" y="18"/>
                    <a:pt x="54" y="17"/>
                  </a:cubicBezTo>
                  <a:cubicBezTo>
                    <a:pt x="64" y="13"/>
                    <a:pt x="65" y="25"/>
                    <a:pt x="63" y="34"/>
                  </a:cubicBezTo>
                  <a:cubicBezTo>
                    <a:pt x="59" y="36"/>
                    <a:pt x="55" y="37"/>
                    <a:pt x="49" y="37"/>
                  </a:cubicBezTo>
                  <a:cubicBezTo>
                    <a:pt x="43" y="31"/>
                    <a:pt x="43" y="19"/>
                    <a:pt x="41" y="13"/>
                  </a:cubicBezTo>
                  <a:cubicBezTo>
                    <a:pt x="14" y="14"/>
                    <a:pt x="9" y="41"/>
                    <a:pt x="16" y="62"/>
                  </a:cubicBezTo>
                  <a:cubicBezTo>
                    <a:pt x="19" y="72"/>
                    <a:pt x="30" y="81"/>
                    <a:pt x="34" y="92"/>
                  </a:cubicBezTo>
                  <a:cubicBezTo>
                    <a:pt x="41" y="111"/>
                    <a:pt x="38" y="129"/>
                    <a:pt x="27" y="146"/>
                  </a:cubicBezTo>
                  <a:cubicBezTo>
                    <a:pt x="28" y="137"/>
                    <a:pt x="39" y="121"/>
                    <a:pt x="33" y="104"/>
                  </a:cubicBezTo>
                  <a:cubicBezTo>
                    <a:pt x="31" y="102"/>
                    <a:pt x="29" y="102"/>
                    <a:pt x="26" y="102"/>
                  </a:cubicBezTo>
                  <a:cubicBezTo>
                    <a:pt x="26" y="100"/>
                    <a:pt x="28" y="101"/>
                    <a:pt x="30" y="101"/>
                  </a:cubicBezTo>
                  <a:cubicBezTo>
                    <a:pt x="28" y="89"/>
                    <a:pt x="7" y="79"/>
                    <a:pt x="4" y="60"/>
                  </a:cubicBezTo>
                  <a:cubicBezTo>
                    <a:pt x="1" y="34"/>
                    <a:pt x="12" y="6"/>
                    <a:pt x="41" y="10"/>
                  </a:cubicBezTo>
                  <a:cubicBezTo>
                    <a:pt x="45" y="9"/>
                    <a:pt x="47" y="5"/>
                    <a:pt x="51" y="4"/>
                  </a:cubicBezTo>
                  <a:cubicBezTo>
                    <a:pt x="86" y="1"/>
                    <a:pt x="128" y="46"/>
                    <a:pt x="145" y="13"/>
                  </a:cubicBezTo>
                  <a:cubicBezTo>
                    <a:pt x="146" y="6"/>
                    <a:pt x="144" y="3"/>
                    <a:pt x="142" y="0"/>
                  </a:cubicBezTo>
                  <a:cubicBezTo>
                    <a:pt x="161" y="2"/>
                    <a:pt x="149" y="29"/>
                    <a:pt x="141" y="33"/>
                  </a:cubicBezTo>
                  <a:cubicBezTo>
                    <a:pt x="111" y="47"/>
                    <a:pt x="71" y="4"/>
                    <a:pt x="50" y="8"/>
                  </a:cubicBezTo>
                  <a:close/>
                  <a:moveTo>
                    <a:pt x="137" y="31"/>
                  </a:moveTo>
                  <a:cubicBezTo>
                    <a:pt x="142" y="29"/>
                    <a:pt x="151" y="17"/>
                    <a:pt x="148" y="16"/>
                  </a:cubicBezTo>
                  <a:cubicBezTo>
                    <a:pt x="130" y="43"/>
                    <a:pt x="93" y="14"/>
                    <a:pt x="70" y="8"/>
                  </a:cubicBezTo>
                  <a:cubicBezTo>
                    <a:pt x="87" y="21"/>
                    <a:pt x="105" y="33"/>
                    <a:pt x="137" y="31"/>
                  </a:cubicBezTo>
                  <a:close/>
                  <a:moveTo>
                    <a:pt x="26" y="84"/>
                  </a:moveTo>
                  <a:cubicBezTo>
                    <a:pt x="10" y="71"/>
                    <a:pt x="7" y="27"/>
                    <a:pt x="22" y="16"/>
                  </a:cubicBezTo>
                  <a:cubicBezTo>
                    <a:pt x="0" y="29"/>
                    <a:pt x="5" y="78"/>
                    <a:pt x="26" y="84"/>
                  </a:cubicBezTo>
                  <a:close/>
                  <a:moveTo>
                    <a:pt x="57" y="28"/>
                  </a:moveTo>
                  <a:cubicBezTo>
                    <a:pt x="55" y="22"/>
                    <a:pt x="53" y="16"/>
                    <a:pt x="46" y="16"/>
                  </a:cubicBezTo>
                  <a:cubicBezTo>
                    <a:pt x="46" y="23"/>
                    <a:pt x="50" y="27"/>
                    <a:pt x="57" y="28"/>
                  </a:cubicBezTo>
                  <a:close/>
                  <a:moveTo>
                    <a:pt x="57" y="31"/>
                  </a:moveTo>
                  <a:cubicBezTo>
                    <a:pt x="51" y="33"/>
                    <a:pt x="49" y="24"/>
                    <a:pt x="46" y="28"/>
                  </a:cubicBezTo>
                  <a:cubicBezTo>
                    <a:pt x="47" y="31"/>
                    <a:pt x="56" y="40"/>
                    <a:pt x="57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" name="Freeform 48"/>
            <p:cNvSpPr>
              <a:spLocks noEditPoints="1"/>
            </p:cNvSpPr>
            <p:nvPr/>
          </p:nvSpPr>
          <p:spPr bwMode="auto">
            <a:xfrm>
              <a:off x="903288" y="3313113"/>
              <a:ext cx="336550" cy="338138"/>
            </a:xfrm>
            <a:custGeom>
              <a:avLst/>
              <a:gdLst>
                <a:gd name="T0" fmla="*/ 81 w 150"/>
                <a:gd name="T1" fmla="*/ 22 h 150"/>
                <a:gd name="T2" fmla="*/ 52 w 150"/>
                <a:gd name="T3" fmla="*/ 17 h 150"/>
                <a:gd name="T4" fmla="*/ 60 w 150"/>
                <a:gd name="T5" fmla="*/ 35 h 150"/>
                <a:gd name="T6" fmla="*/ 45 w 150"/>
                <a:gd name="T7" fmla="*/ 39 h 150"/>
                <a:gd name="T8" fmla="*/ 39 w 150"/>
                <a:gd name="T9" fmla="*/ 20 h 150"/>
                <a:gd name="T10" fmla="*/ 14 w 150"/>
                <a:gd name="T11" fmla="*/ 63 h 150"/>
                <a:gd name="T12" fmla="*/ 25 w 150"/>
                <a:gd name="T13" fmla="*/ 148 h 150"/>
                <a:gd name="T14" fmla="*/ 26 w 150"/>
                <a:gd name="T15" fmla="*/ 137 h 150"/>
                <a:gd name="T16" fmla="*/ 23 w 150"/>
                <a:gd name="T17" fmla="*/ 104 h 150"/>
                <a:gd name="T18" fmla="*/ 26 w 150"/>
                <a:gd name="T19" fmla="*/ 101 h 150"/>
                <a:gd name="T20" fmla="*/ 1 w 150"/>
                <a:gd name="T21" fmla="*/ 61 h 150"/>
                <a:gd name="T22" fmla="*/ 38 w 150"/>
                <a:gd name="T23" fmla="*/ 10 h 150"/>
                <a:gd name="T24" fmla="*/ 91 w 150"/>
                <a:gd name="T25" fmla="*/ 16 h 150"/>
                <a:gd name="T26" fmla="*/ 139 w 150"/>
                <a:gd name="T27" fmla="*/ 2 h 150"/>
                <a:gd name="T28" fmla="*/ 150 w 150"/>
                <a:gd name="T29" fmla="*/ 12 h 150"/>
                <a:gd name="T30" fmla="*/ 82 w 150"/>
                <a:gd name="T31" fmla="*/ 20 h 150"/>
                <a:gd name="T32" fmla="*/ 141 w 150"/>
                <a:gd name="T33" fmla="*/ 2 h 150"/>
                <a:gd name="T34" fmla="*/ 143 w 150"/>
                <a:gd name="T35" fmla="*/ 14 h 150"/>
                <a:gd name="T36" fmla="*/ 44 w 150"/>
                <a:gd name="T37" fmla="*/ 9 h 150"/>
                <a:gd name="T38" fmla="*/ 38 w 150"/>
                <a:gd name="T39" fmla="*/ 12 h 150"/>
                <a:gd name="T40" fmla="*/ 2 w 150"/>
                <a:gd name="T41" fmla="*/ 60 h 150"/>
                <a:gd name="T42" fmla="*/ 28 w 150"/>
                <a:gd name="T43" fmla="*/ 102 h 150"/>
                <a:gd name="T44" fmla="*/ 30 w 150"/>
                <a:gd name="T45" fmla="*/ 104 h 150"/>
                <a:gd name="T46" fmla="*/ 32 w 150"/>
                <a:gd name="T47" fmla="*/ 116 h 150"/>
                <a:gd name="T48" fmla="*/ 31 w 150"/>
                <a:gd name="T49" fmla="*/ 93 h 150"/>
                <a:gd name="T50" fmla="*/ 11 w 150"/>
                <a:gd name="T51" fmla="*/ 61 h 150"/>
                <a:gd name="T52" fmla="*/ 23 w 150"/>
                <a:gd name="T53" fmla="*/ 85 h 150"/>
                <a:gd name="T54" fmla="*/ 19 w 150"/>
                <a:gd name="T55" fmla="*/ 17 h 150"/>
                <a:gd name="T56" fmla="*/ 39 w 150"/>
                <a:gd name="T57" fmla="*/ 13 h 150"/>
                <a:gd name="T58" fmla="*/ 42 w 150"/>
                <a:gd name="T59" fmla="*/ 29 h 150"/>
                <a:gd name="T60" fmla="*/ 48 w 150"/>
                <a:gd name="T61" fmla="*/ 29 h 150"/>
                <a:gd name="T62" fmla="*/ 55 w 150"/>
                <a:gd name="T63" fmla="*/ 32 h 150"/>
                <a:gd name="T64" fmla="*/ 42 w 150"/>
                <a:gd name="T65" fmla="*/ 30 h 150"/>
                <a:gd name="T66" fmla="*/ 60 w 150"/>
                <a:gd name="T67" fmla="*/ 27 h 150"/>
                <a:gd name="T68" fmla="*/ 58 w 150"/>
                <a:gd name="T69" fmla="*/ 25 h 150"/>
                <a:gd name="T70" fmla="*/ 56 w 150"/>
                <a:gd name="T71" fmla="*/ 27 h 150"/>
                <a:gd name="T72" fmla="*/ 50 w 150"/>
                <a:gd name="T73" fmla="*/ 18 h 150"/>
                <a:gd name="T74" fmla="*/ 45 w 150"/>
                <a:gd name="T75" fmla="*/ 9 h 150"/>
                <a:gd name="T76" fmla="*/ 57 w 150"/>
                <a:gd name="T77" fmla="*/ 25 h 150"/>
                <a:gd name="T78" fmla="*/ 53 w 150"/>
                <a:gd name="T79" fmla="*/ 33 h 150"/>
                <a:gd name="T80" fmla="*/ 44 w 150"/>
                <a:gd name="T81" fmla="*/ 29 h 150"/>
                <a:gd name="T82" fmla="*/ 8 w 150"/>
                <a:gd name="T83" fmla="*/ 46 h 150"/>
                <a:gd name="T84" fmla="*/ 146 w 150"/>
                <a:gd name="T85" fmla="*/ 18 h 150"/>
                <a:gd name="T86" fmla="*/ 134 w 150"/>
                <a:gd name="T87" fmla="*/ 33 h 150"/>
                <a:gd name="T88" fmla="*/ 67 w 150"/>
                <a:gd name="T89" fmla="*/ 9 h 150"/>
                <a:gd name="T90" fmla="*/ 145 w 150"/>
                <a:gd name="T91" fmla="*/ 16 h 150"/>
                <a:gd name="T92" fmla="*/ 133 w 150"/>
                <a:gd name="T93" fmla="*/ 31 h 150"/>
                <a:gd name="T94" fmla="*/ 71 w 150"/>
                <a:gd name="T95" fmla="*/ 11 h 150"/>
                <a:gd name="T96" fmla="*/ 54 w 150"/>
                <a:gd name="T97" fmla="*/ 30 h 150"/>
                <a:gd name="T98" fmla="*/ 43 w 150"/>
                <a:gd name="T99" fmla="*/ 16 h 150"/>
                <a:gd name="T100" fmla="*/ 43 w 150"/>
                <a:gd name="T101" fmla="*/ 1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0" h="150">
                  <a:moveTo>
                    <a:pt x="150" y="12"/>
                  </a:moveTo>
                  <a:cubicBezTo>
                    <a:pt x="150" y="20"/>
                    <a:pt x="143" y="32"/>
                    <a:pt x="138" y="34"/>
                  </a:cubicBezTo>
                  <a:cubicBezTo>
                    <a:pt x="120" y="43"/>
                    <a:pt x="99" y="32"/>
                    <a:pt x="81" y="22"/>
                  </a:cubicBezTo>
                  <a:cubicBezTo>
                    <a:pt x="69" y="15"/>
                    <a:pt x="57" y="9"/>
                    <a:pt x="48" y="10"/>
                  </a:cubicBezTo>
                  <a:cubicBezTo>
                    <a:pt x="50" y="12"/>
                    <a:pt x="51" y="15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4" y="16"/>
                    <a:pt x="56" y="16"/>
                    <a:pt x="58" y="17"/>
                  </a:cubicBezTo>
                  <a:cubicBezTo>
                    <a:pt x="61" y="19"/>
                    <a:pt x="61" y="24"/>
                    <a:pt x="61" y="27"/>
                  </a:cubicBezTo>
                  <a:cubicBezTo>
                    <a:pt x="61" y="30"/>
                    <a:pt x="61" y="33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38"/>
                    <a:pt x="52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1" y="34"/>
                    <a:pt x="40" y="26"/>
                    <a:pt x="39" y="20"/>
                  </a:cubicBezTo>
                  <a:cubicBezTo>
                    <a:pt x="39" y="18"/>
                    <a:pt x="38" y="16"/>
                    <a:pt x="38" y="14"/>
                  </a:cubicBezTo>
                  <a:cubicBezTo>
                    <a:pt x="21" y="15"/>
                    <a:pt x="11" y="27"/>
                    <a:pt x="11" y="47"/>
                  </a:cubicBezTo>
                  <a:cubicBezTo>
                    <a:pt x="11" y="52"/>
                    <a:pt x="12" y="58"/>
                    <a:pt x="14" y="63"/>
                  </a:cubicBezTo>
                  <a:cubicBezTo>
                    <a:pt x="15" y="68"/>
                    <a:pt x="18" y="72"/>
                    <a:pt x="22" y="77"/>
                  </a:cubicBezTo>
                  <a:cubicBezTo>
                    <a:pt x="26" y="82"/>
                    <a:pt x="30" y="87"/>
                    <a:pt x="32" y="93"/>
                  </a:cubicBezTo>
                  <a:cubicBezTo>
                    <a:pt x="39" y="111"/>
                    <a:pt x="36" y="130"/>
                    <a:pt x="25" y="148"/>
                  </a:cubicBezTo>
                  <a:cubicBezTo>
                    <a:pt x="23" y="150"/>
                    <a:pt x="23" y="150"/>
                    <a:pt x="23" y="150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4" y="144"/>
                    <a:pt x="25" y="141"/>
                    <a:pt x="26" y="137"/>
                  </a:cubicBezTo>
                  <a:cubicBezTo>
                    <a:pt x="28" y="131"/>
                    <a:pt x="31" y="123"/>
                    <a:pt x="31" y="116"/>
                  </a:cubicBezTo>
                  <a:cubicBezTo>
                    <a:pt x="31" y="112"/>
                    <a:pt x="30" y="108"/>
                    <a:pt x="29" y="105"/>
                  </a:cubicBezTo>
                  <a:cubicBezTo>
                    <a:pt x="28" y="104"/>
                    <a:pt x="26" y="104"/>
                    <a:pt x="23" y="10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2" y="103"/>
                    <a:pt x="22" y="103"/>
                    <a:pt x="22" y="103"/>
                  </a:cubicBezTo>
                  <a:cubicBezTo>
                    <a:pt x="22" y="101"/>
                    <a:pt x="24" y="101"/>
                    <a:pt x="26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5" y="97"/>
                    <a:pt x="21" y="93"/>
                    <a:pt x="17" y="88"/>
                  </a:cubicBezTo>
                  <a:cubicBezTo>
                    <a:pt x="10" y="81"/>
                    <a:pt x="2" y="72"/>
                    <a:pt x="1" y="61"/>
                  </a:cubicBezTo>
                  <a:cubicBezTo>
                    <a:pt x="0" y="58"/>
                    <a:pt x="0" y="55"/>
                    <a:pt x="0" y="52"/>
                  </a:cubicBezTo>
                  <a:cubicBezTo>
                    <a:pt x="0" y="37"/>
                    <a:pt x="5" y="24"/>
                    <a:pt x="13" y="17"/>
                  </a:cubicBezTo>
                  <a:cubicBezTo>
                    <a:pt x="20" y="11"/>
                    <a:pt x="28" y="9"/>
                    <a:pt x="38" y="10"/>
                  </a:cubicBezTo>
                  <a:cubicBezTo>
                    <a:pt x="40" y="10"/>
                    <a:pt x="41" y="9"/>
                    <a:pt x="43" y="7"/>
                  </a:cubicBezTo>
                  <a:cubicBezTo>
                    <a:pt x="44" y="6"/>
                    <a:pt x="46" y="5"/>
                    <a:pt x="48" y="4"/>
                  </a:cubicBezTo>
                  <a:cubicBezTo>
                    <a:pt x="62" y="3"/>
                    <a:pt x="77" y="9"/>
                    <a:pt x="91" y="16"/>
                  </a:cubicBezTo>
                  <a:cubicBezTo>
                    <a:pt x="113" y="25"/>
                    <a:pt x="131" y="33"/>
                    <a:pt x="141" y="13"/>
                  </a:cubicBezTo>
                  <a:cubicBezTo>
                    <a:pt x="142" y="12"/>
                    <a:pt x="142" y="11"/>
                    <a:pt x="142" y="10"/>
                  </a:cubicBezTo>
                  <a:cubicBezTo>
                    <a:pt x="142" y="7"/>
                    <a:pt x="140" y="4"/>
                    <a:pt x="139" y="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6" y="1"/>
                    <a:pt x="150" y="5"/>
                    <a:pt x="150" y="12"/>
                  </a:cubicBezTo>
                  <a:close/>
                  <a:moveTo>
                    <a:pt x="45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56" y="7"/>
                    <a:pt x="68" y="13"/>
                    <a:pt x="82" y="20"/>
                  </a:cubicBezTo>
                  <a:cubicBezTo>
                    <a:pt x="100" y="30"/>
                    <a:pt x="120" y="41"/>
                    <a:pt x="138" y="33"/>
                  </a:cubicBezTo>
                  <a:cubicBezTo>
                    <a:pt x="142" y="31"/>
                    <a:pt x="148" y="20"/>
                    <a:pt x="148" y="12"/>
                  </a:cubicBezTo>
                  <a:cubicBezTo>
                    <a:pt x="148" y="8"/>
                    <a:pt x="147" y="3"/>
                    <a:pt x="141" y="2"/>
                  </a:cubicBezTo>
                  <a:cubicBezTo>
                    <a:pt x="142" y="4"/>
                    <a:pt x="143" y="7"/>
                    <a:pt x="143" y="10"/>
                  </a:cubicBezTo>
                  <a:cubicBezTo>
                    <a:pt x="143" y="11"/>
                    <a:pt x="143" y="13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32" y="35"/>
                    <a:pt x="112" y="26"/>
                    <a:pt x="91" y="17"/>
                  </a:cubicBezTo>
                  <a:cubicBezTo>
                    <a:pt x="76" y="11"/>
                    <a:pt x="62" y="5"/>
                    <a:pt x="48" y="6"/>
                  </a:cubicBezTo>
                  <a:cubicBezTo>
                    <a:pt x="46" y="6"/>
                    <a:pt x="45" y="7"/>
                    <a:pt x="44" y="9"/>
                  </a:cubicBezTo>
                  <a:cubicBezTo>
                    <a:pt x="42" y="10"/>
                    <a:pt x="41" y="11"/>
                    <a:pt x="39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0"/>
                    <a:pt x="20" y="13"/>
                    <a:pt x="14" y="18"/>
                  </a:cubicBezTo>
                  <a:cubicBezTo>
                    <a:pt x="6" y="25"/>
                    <a:pt x="2" y="37"/>
                    <a:pt x="2" y="52"/>
                  </a:cubicBezTo>
                  <a:cubicBezTo>
                    <a:pt x="2" y="55"/>
                    <a:pt x="2" y="58"/>
                    <a:pt x="2" y="60"/>
                  </a:cubicBezTo>
                  <a:cubicBezTo>
                    <a:pt x="4" y="72"/>
                    <a:pt x="11" y="80"/>
                    <a:pt x="18" y="87"/>
                  </a:cubicBezTo>
                  <a:cubicBezTo>
                    <a:pt x="23" y="92"/>
                    <a:pt x="27" y="97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3"/>
                    <a:pt x="29" y="103"/>
                    <a:pt x="30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8"/>
                    <a:pt x="32" y="112"/>
                    <a:pt x="32" y="116"/>
                  </a:cubicBezTo>
                  <a:cubicBezTo>
                    <a:pt x="32" y="124"/>
                    <a:pt x="30" y="131"/>
                    <a:pt x="28" y="138"/>
                  </a:cubicBezTo>
                  <a:cubicBezTo>
                    <a:pt x="27" y="140"/>
                    <a:pt x="26" y="141"/>
                    <a:pt x="26" y="143"/>
                  </a:cubicBezTo>
                  <a:cubicBezTo>
                    <a:pt x="35" y="127"/>
                    <a:pt x="37" y="110"/>
                    <a:pt x="31" y="93"/>
                  </a:cubicBezTo>
                  <a:cubicBezTo>
                    <a:pt x="28" y="88"/>
                    <a:pt x="25" y="83"/>
                    <a:pt x="21" y="78"/>
                  </a:cubicBezTo>
                  <a:cubicBezTo>
                    <a:pt x="17" y="73"/>
                    <a:pt x="14" y="69"/>
                    <a:pt x="12" y="64"/>
                  </a:cubicBezTo>
                  <a:cubicBezTo>
                    <a:pt x="12" y="63"/>
                    <a:pt x="12" y="62"/>
                    <a:pt x="11" y="61"/>
                  </a:cubicBezTo>
                  <a:cubicBezTo>
                    <a:pt x="13" y="71"/>
                    <a:pt x="17" y="79"/>
                    <a:pt x="23" y="84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0" y="82"/>
                    <a:pt x="4" y="64"/>
                    <a:pt x="4" y="49"/>
                  </a:cubicBezTo>
                  <a:cubicBezTo>
                    <a:pt x="4" y="34"/>
                    <a:pt x="9" y="21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21"/>
                    <a:pt x="12" y="28"/>
                    <a:pt x="10" y="37"/>
                  </a:cubicBezTo>
                  <a:cubicBezTo>
                    <a:pt x="13" y="22"/>
                    <a:pt x="23" y="14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8"/>
                    <a:pt x="40" y="20"/>
                  </a:cubicBezTo>
                  <a:cubicBezTo>
                    <a:pt x="41" y="23"/>
                    <a:pt x="41" y="26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8"/>
                    <a:pt x="44" y="27"/>
                    <a:pt x="44" y="27"/>
                  </a:cubicBezTo>
                  <a:cubicBezTo>
                    <a:pt x="46" y="27"/>
                    <a:pt x="47" y="28"/>
                    <a:pt x="48" y="29"/>
                  </a:cubicBezTo>
                  <a:cubicBezTo>
                    <a:pt x="50" y="31"/>
                    <a:pt x="52" y="32"/>
                    <a:pt x="54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5"/>
                    <a:pt x="53" y="36"/>
                    <a:pt x="52" y="37"/>
                  </a:cubicBezTo>
                  <a:cubicBezTo>
                    <a:pt x="48" y="38"/>
                    <a:pt x="43" y="32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3"/>
                    <a:pt x="44" y="35"/>
                    <a:pt x="46" y="37"/>
                  </a:cubicBezTo>
                  <a:cubicBezTo>
                    <a:pt x="52" y="38"/>
                    <a:pt x="56" y="37"/>
                    <a:pt x="59" y="35"/>
                  </a:cubicBezTo>
                  <a:cubicBezTo>
                    <a:pt x="60" y="32"/>
                    <a:pt x="60" y="30"/>
                    <a:pt x="60" y="27"/>
                  </a:cubicBezTo>
                  <a:cubicBezTo>
                    <a:pt x="60" y="23"/>
                    <a:pt x="59" y="20"/>
                    <a:pt x="57" y="18"/>
                  </a:cubicBezTo>
                  <a:cubicBezTo>
                    <a:pt x="56" y="18"/>
                    <a:pt x="55" y="18"/>
                    <a:pt x="53" y="18"/>
                  </a:cubicBezTo>
                  <a:cubicBezTo>
                    <a:pt x="56" y="19"/>
                    <a:pt x="58" y="22"/>
                    <a:pt x="58" y="25"/>
                  </a:cubicBezTo>
                  <a:cubicBezTo>
                    <a:pt x="58" y="26"/>
                    <a:pt x="58" y="26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3" y="24"/>
                    <a:pt x="52" y="21"/>
                    <a:pt x="51" y="19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5"/>
                    <a:pt x="49" y="12"/>
                    <a:pt x="46" y="10"/>
                  </a:cubicBezTo>
                  <a:lnTo>
                    <a:pt x="45" y="9"/>
                  </a:lnTo>
                  <a:close/>
                  <a:moveTo>
                    <a:pt x="57" y="25"/>
                  </a:moveTo>
                  <a:cubicBezTo>
                    <a:pt x="57" y="24"/>
                    <a:pt x="55" y="21"/>
                    <a:pt x="53" y="19"/>
                  </a:cubicBezTo>
                  <a:cubicBezTo>
                    <a:pt x="53" y="21"/>
                    <a:pt x="54" y="23"/>
                    <a:pt x="57" y="25"/>
                  </a:cubicBezTo>
                  <a:close/>
                  <a:moveTo>
                    <a:pt x="44" y="29"/>
                  </a:moveTo>
                  <a:cubicBezTo>
                    <a:pt x="45" y="32"/>
                    <a:pt x="49" y="36"/>
                    <a:pt x="51" y="35"/>
                  </a:cubicBezTo>
                  <a:cubicBezTo>
                    <a:pt x="52" y="35"/>
                    <a:pt x="53" y="34"/>
                    <a:pt x="53" y="33"/>
                  </a:cubicBezTo>
                  <a:cubicBezTo>
                    <a:pt x="51" y="33"/>
                    <a:pt x="49" y="32"/>
                    <a:pt x="47" y="30"/>
                  </a:cubicBezTo>
                  <a:cubicBezTo>
                    <a:pt x="46" y="30"/>
                    <a:pt x="45" y="29"/>
                    <a:pt x="45" y="29"/>
                  </a:cubicBezTo>
                  <a:cubicBezTo>
                    <a:pt x="44" y="29"/>
                    <a:pt x="44" y="29"/>
                    <a:pt x="44" y="29"/>
                  </a:cubicBezTo>
                  <a:close/>
                  <a:moveTo>
                    <a:pt x="5" y="49"/>
                  </a:moveTo>
                  <a:cubicBezTo>
                    <a:pt x="5" y="62"/>
                    <a:pt x="10" y="77"/>
                    <a:pt x="19" y="82"/>
                  </a:cubicBezTo>
                  <a:cubicBezTo>
                    <a:pt x="12" y="74"/>
                    <a:pt x="8" y="58"/>
                    <a:pt x="8" y="46"/>
                  </a:cubicBezTo>
                  <a:cubicBezTo>
                    <a:pt x="8" y="36"/>
                    <a:pt x="10" y="28"/>
                    <a:pt x="13" y="22"/>
                  </a:cubicBezTo>
                  <a:cubicBezTo>
                    <a:pt x="8" y="29"/>
                    <a:pt x="5" y="38"/>
                    <a:pt x="5" y="49"/>
                  </a:cubicBezTo>
                  <a:close/>
                  <a:moveTo>
                    <a:pt x="146" y="18"/>
                  </a:moveTo>
                  <a:cubicBezTo>
                    <a:pt x="146" y="18"/>
                    <a:pt x="146" y="18"/>
                    <a:pt x="146" y="18"/>
                  </a:cubicBezTo>
                  <a:cubicBezTo>
                    <a:pt x="146" y="21"/>
                    <a:pt x="139" y="31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03" y="35"/>
                    <a:pt x="85" y="24"/>
                    <a:pt x="66" y="1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3" y="10"/>
                    <a:pt x="80" y="13"/>
                    <a:pt x="88" y="17"/>
                  </a:cubicBezTo>
                  <a:cubicBezTo>
                    <a:pt x="108" y="26"/>
                    <a:pt x="131" y="36"/>
                    <a:pt x="144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6" y="16"/>
                    <a:pt x="146" y="16"/>
                    <a:pt x="146" y="18"/>
                  </a:cubicBezTo>
                  <a:close/>
                  <a:moveTo>
                    <a:pt x="133" y="31"/>
                  </a:moveTo>
                  <a:cubicBezTo>
                    <a:pt x="138" y="29"/>
                    <a:pt x="144" y="21"/>
                    <a:pt x="145" y="18"/>
                  </a:cubicBezTo>
                  <a:cubicBezTo>
                    <a:pt x="131" y="37"/>
                    <a:pt x="108" y="27"/>
                    <a:pt x="87" y="18"/>
                  </a:cubicBezTo>
                  <a:cubicBezTo>
                    <a:pt x="81" y="15"/>
                    <a:pt x="76" y="13"/>
                    <a:pt x="71" y="11"/>
                  </a:cubicBezTo>
                  <a:cubicBezTo>
                    <a:pt x="88" y="23"/>
                    <a:pt x="105" y="33"/>
                    <a:pt x="133" y="31"/>
                  </a:cubicBezTo>
                  <a:close/>
                  <a:moveTo>
                    <a:pt x="55" y="30"/>
                  </a:moveTo>
                  <a:cubicBezTo>
                    <a:pt x="54" y="30"/>
                    <a:pt x="54" y="30"/>
                    <a:pt x="54" y="30"/>
                  </a:cubicBezTo>
                  <a:cubicBezTo>
                    <a:pt x="47" y="29"/>
                    <a:pt x="42" y="25"/>
                    <a:pt x="42" y="17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17"/>
                    <a:pt x="53" y="23"/>
                    <a:pt x="55" y="29"/>
                  </a:cubicBezTo>
                  <a:lnTo>
                    <a:pt x="55" y="30"/>
                  </a:lnTo>
                  <a:close/>
                  <a:moveTo>
                    <a:pt x="43" y="17"/>
                  </a:moveTo>
                  <a:cubicBezTo>
                    <a:pt x="44" y="24"/>
                    <a:pt x="47" y="27"/>
                    <a:pt x="53" y="28"/>
                  </a:cubicBezTo>
                  <a:cubicBezTo>
                    <a:pt x="51" y="23"/>
                    <a:pt x="49" y="19"/>
                    <a:pt x="43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" name="Freeform 49"/>
            <p:cNvSpPr>
              <a:spLocks noEditPoints="1"/>
            </p:cNvSpPr>
            <p:nvPr/>
          </p:nvSpPr>
          <p:spPr bwMode="auto">
            <a:xfrm>
              <a:off x="4162425" y="3344863"/>
              <a:ext cx="334963" cy="328613"/>
            </a:xfrm>
            <a:custGeom>
              <a:avLst/>
              <a:gdLst>
                <a:gd name="T0" fmla="*/ 61 w 149"/>
                <a:gd name="T1" fmla="*/ 17 h 146"/>
                <a:gd name="T2" fmla="*/ 70 w 149"/>
                <a:gd name="T3" fmla="*/ 13 h 146"/>
                <a:gd name="T4" fmla="*/ 67 w 149"/>
                <a:gd name="T5" fmla="*/ 22 h 146"/>
                <a:gd name="T6" fmla="*/ 71 w 149"/>
                <a:gd name="T7" fmla="*/ 8 h 146"/>
                <a:gd name="T8" fmla="*/ 77 w 149"/>
                <a:gd name="T9" fmla="*/ 20 h 146"/>
                <a:gd name="T10" fmla="*/ 146 w 149"/>
                <a:gd name="T11" fmla="*/ 39 h 146"/>
                <a:gd name="T12" fmla="*/ 125 w 149"/>
                <a:gd name="T13" fmla="*/ 103 h 146"/>
                <a:gd name="T14" fmla="*/ 146 w 149"/>
                <a:gd name="T15" fmla="*/ 99 h 146"/>
                <a:gd name="T16" fmla="*/ 148 w 149"/>
                <a:gd name="T17" fmla="*/ 120 h 146"/>
                <a:gd name="T18" fmla="*/ 129 w 149"/>
                <a:gd name="T19" fmla="*/ 119 h 146"/>
                <a:gd name="T20" fmla="*/ 141 w 149"/>
                <a:gd name="T21" fmla="*/ 143 h 146"/>
                <a:gd name="T22" fmla="*/ 124 w 149"/>
                <a:gd name="T23" fmla="*/ 108 h 146"/>
                <a:gd name="T24" fmla="*/ 121 w 149"/>
                <a:gd name="T25" fmla="*/ 76 h 146"/>
                <a:gd name="T26" fmla="*/ 132 w 149"/>
                <a:gd name="T27" fmla="*/ 18 h 146"/>
                <a:gd name="T28" fmla="*/ 46 w 149"/>
                <a:gd name="T29" fmla="*/ 31 h 146"/>
                <a:gd name="T30" fmla="*/ 0 w 149"/>
                <a:gd name="T31" fmla="*/ 27 h 146"/>
                <a:gd name="T32" fmla="*/ 60 w 149"/>
                <a:gd name="T33" fmla="*/ 24 h 146"/>
                <a:gd name="T34" fmla="*/ 58 w 149"/>
                <a:gd name="T35" fmla="*/ 11 h 146"/>
                <a:gd name="T36" fmla="*/ 68 w 149"/>
                <a:gd name="T37" fmla="*/ 8 h 146"/>
                <a:gd name="T38" fmla="*/ 61 w 149"/>
                <a:gd name="T39" fmla="*/ 17 h 146"/>
                <a:gd name="T40" fmla="*/ 58 w 149"/>
                <a:gd name="T41" fmla="*/ 27 h 146"/>
                <a:gd name="T42" fmla="*/ 31 w 149"/>
                <a:gd name="T43" fmla="*/ 25 h 146"/>
                <a:gd name="T44" fmla="*/ 58 w 149"/>
                <a:gd name="T45" fmla="*/ 27 h 146"/>
                <a:gd name="T46" fmla="*/ 101 w 149"/>
                <a:gd name="T47" fmla="*/ 11 h 146"/>
                <a:gd name="T48" fmla="*/ 88 w 149"/>
                <a:gd name="T49" fmla="*/ 20 h 146"/>
                <a:gd name="T50" fmla="*/ 101 w 149"/>
                <a:gd name="T51" fmla="*/ 11 h 146"/>
                <a:gd name="T52" fmla="*/ 142 w 149"/>
                <a:gd name="T53" fmla="*/ 32 h 146"/>
                <a:gd name="T54" fmla="*/ 141 w 149"/>
                <a:gd name="T55" fmla="*/ 34 h 146"/>
                <a:gd name="T56" fmla="*/ 122 w 149"/>
                <a:gd name="T57" fmla="*/ 95 h 146"/>
                <a:gd name="T58" fmla="*/ 142 w 149"/>
                <a:gd name="T59" fmla="*/ 32 h 146"/>
                <a:gd name="T60" fmla="*/ 145 w 149"/>
                <a:gd name="T61" fmla="*/ 119 h 146"/>
                <a:gd name="T62" fmla="*/ 142 w 149"/>
                <a:gd name="T63" fmla="*/ 106 h 146"/>
                <a:gd name="T64" fmla="*/ 132 w 149"/>
                <a:gd name="T65" fmla="*/ 106 h 146"/>
                <a:gd name="T66" fmla="*/ 145 w 149"/>
                <a:gd name="T67" fmla="*/ 119 h 146"/>
                <a:gd name="T68" fmla="*/ 146 w 149"/>
                <a:gd name="T69" fmla="*/ 103 h 146"/>
                <a:gd name="T70" fmla="*/ 134 w 149"/>
                <a:gd name="T71" fmla="*/ 103 h 146"/>
                <a:gd name="T72" fmla="*/ 146 w 149"/>
                <a:gd name="T73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9" h="146">
                  <a:moveTo>
                    <a:pt x="61" y="17"/>
                  </a:moveTo>
                  <a:cubicBezTo>
                    <a:pt x="64" y="17"/>
                    <a:pt x="67" y="9"/>
                    <a:pt x="70" y="13"/>
                  </a:cubicBezTo>
                  <a:cubicBezTo>
                    <a:pt x="68" y="15"/>
                    <a:pt x="65" y="17"/>
                    <a:pt x="67" y="22"/>
                  </a:cubicBezTo>
                  <a:cubicBezTo>
                    <a:pt x="78" y="22"/>
                    <a:pt x="72" y="11"/>
                    <a:pt x="71" y="8"/>
                  </a:cubicBezTo>
                  <a:cubicBezTo>
                    <a:pt x="75" y="4"/>
                    <a:pt x="81" y="15"/>
                    <a:pt x="77" y="20"/>
                  </a:cubicBezTo>
                  <a:cubicBezTo>
                    <a:pt x="103" y="0"/>
                    <a:pt x="144" y="7"/>
                    <a:pt x="146" y="39"/>
                  </a:cubicBezTo>
                  <a:cubicBezTo>
                    <a:pt x="148" y="63"/>
                    <a:pt x="123" y="79"/>
                    <a:pt x="125" y="103"/>
                  </a:cubicBezTo>
                  <a:cubicBezTo>
                    <a:pt x="130" y="105"/>
                    <a:pt x="138" y="94"/>
                    <a:pt x="146" y="99"/>
                  </a:cubicBezTo>
                  <a:cubicBezTo>
                    <a:pt x="149" y="104"/>
                    <a:pt x="147" y="114"/>
                    <a:pt x="148" y="120"/>
                  </a:cubicBezTo>
                  <a:cubicBezTo>
                    <a:pt x="142" y="125"/>
                    <a:pt x="135" y="122"/>
                    <a:pt x="129" y="119"/>
                  </a:cubicBezTo>
                  <a:cubicBezTo>
                    <a:pt x="129" y="131"/>
                    <a:pt x="129" y="143"/>
                    <a:pt x="141" y="143"/>
                  </a:cubicBezTo>
                  <a:cubicBezTo>
                    <a:pt x="120" y="146"/>
                    <a:pt x="125" y="125"/>
                    <a:pt x="124" y="108"/>
                  </a:cubicBezTo>
                  <a:cubicBezTo>
                    <a:pt x="123" y="95"/>
                    <a:pt x="118" y="88"/>
                    <a:pt x="121" y="76"/>
                  </a:cubicBezTo>
                  <a:cubicBezTo>
                    <a:pt x="125" y="57"/>
                    <a:pt x="149" y="40"/>
                    <a:pt x="132" y="18"/>
                  </a:cubicBezTo>
                  <a:cubicBezTo>
                    <a:pt x="101" y="5"/>
                    <a:pt x="76" y="33"/>
                    <a:pt x="46" y="31"/>
                  </a:cubicBezTo>
                  <a:cubicBezTo>
                    <a:pt x="31" y="30"/>
                    <a:pt x="16" y="16"/>
                    <a:pt x="0" y="27"/>
                  </a:cubicBezTo>
                  <a:cubicBezTo>
                    <a:pt x="14" y="12"/>
                    <a:pt x="37" y="23"/>
                    <a:pt x="60" y="24"/>
                  </a:cubicBezTo>
                  <a:cubicBezTo>
                    <a:pt x="62" y="22"/>
                    <a:pt x="58" y="15"/>
                    <a:pt x="58" y="11"/>
                  </a:cubicBezTo>
                  <a:cubicBezTo>
                    <a:pt x="61" y="10"/>
                    <a:pt x="64" y="4"/>
                    <a:pt x="68" y="8"/>
                  </a:cubicBezTo>
                  <a:cubicBezTo>
                    <a:pt x="67" y="9"/>
                    <a:pt x="59" y="9"/>
                    <a:pt x="61" y="17"/>
                  </a:cubicBezTo>
                  <a:close/>
                  <a:moveTo>
                    <a:pt x="58" y="27"/>
                  </a:moveTo>
                  <a:cubicBezTo>
                    <a:pt x="49" y="25"/>
                    <a:pt x="41" y="22"/>
                    <a:pt x="31" y="25"/>
                  </a:cubicBezTo>
                  <a:cubicBezTo>
                    <a:pt x="41" y="26"/>
                    <a:pt x="49" y="32"/>
                    <a:pt x="58" y="27"/>
                  </a:cubicBezTo>
                  <a:close/>
                  <a:moveTo>
                    <a:pt x="101" y="11"/>
                  </a:moveTo>
                  <a:cubicBezTo>
                    <a:pt x="98" y="14"/>
                    <a:pt x="85" y="15"/>
                    <a:pt x="88" y="20"/>
                  </a:cubicBezTo>
                  <a:cubicBezTo>
                    <a:pt x="90" y="15"/>
                    <a:pt x="104" y="16"/>
                    <a:pt x="101" y="11"/>
                  </a:cubicBezTo>
                  <a:close/>
                  <a:moveTo>
                    <a:pt x="142" y="32"/>
                  </a:moveTo>
                  <a:cubicBezTo>
                    <a:pt x="140" y="29"/>
                    <a:pt x="138" y="30"/>
                    <a:pt x="141" y="34"/>
                  </a:cubicBezTo>
                  <a:cubicBezTo>
                    <a:pt x="139" y="59"/>
                    <a:pt x="121" y="67"/>
                    <a:pt x="122" y="95"/>
                  </a:cubicBezTo>
                  <a:cubicBezTo>
                    <a:pt x="127" y="73"/>
                    <a:pt x="146" y="59"/>
                    <a:pt x="142" y="32"/>
                  </a:cubicBezTo>
                  <a:close/>
                  <a:moveTo>
                    <a:pt x="145" y="119"/>
                  </a:moveTo>
                  <a:cubicBezTo>
                    <a:pt x="145" y="113"/>
                    <a:pt x="145" y="109"/>
                    <a:pt x="142" y="106"/>
                  </a:cubicBezTo>
                  <a:cubicBezTo>
                    <a:pt x="139" y="106"/>
                    <a:pt x="135" y="106"/>
                    <a:pt x="132" y="106"/>
                  </a:cubicBezTo>
                  <a:cubicBezTo>
                    <a:pt x="126" y="113"/>
                    <a:pt x="134" y="121"/>
                    <a:pt x="145" y="119"/>
                  </a:cubicBezTo>
                  <a:close/>
                  <a:moveTo>
                    <a:pt x="146" y="103"/>
                  </a:moveTo>
                  <a:cubicBezTo>
                    <a:pt x="142" y="100"/>
                    <a:pt x="137" y="100"/>
                    <a:pt x="134" y="103"/>
                  </a:cubicBezTo>
                  <a:cubicBezTo>
                    <a:pt x="139" y="101"/>
                    <a:pt x="144" y="107"/>
                    <a:pt x="146" y="10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" name="Freeform 50"/>
            <p:cNvSpPr>
              <a:spLocks noEditPoints="1"/>
            </p:cNvSpPr>
            <p:nvPr/>
          </p:nvSpPr>
          <p:spPr bwMode="auto">
            <a:xfrm>
              <a:off x="4162425" y="3359150"/>
              <a:ext cx="334963" cy="309563"/>
            </a:xfrm>
            <a:custGeom>
              <a:avLst/>
              <a:gdLst>
                <a:gd name="T0" fmla="*/ 69 w 149"/>
                <a:gd name="T1" fmla="*/ 3 h 138"/>
                <a:gd name="T2" fmla="*/ 64 w 149"/>
                <a:gd name="T3" fmla="*/ 7 h 138"/>
                <a:gd name="T4" fmla="*/ 70 w 149"/>
                <a:gd name="T5" fmla="*/ 7 h 138"/>
                <a:gd name="T6" fmla="*/ 70 w 149"/>
                <a:gd name="T7" fmla="*/ 3 h 138"/>
                <a:gd name="T8" fmla="*/ 73 w 149"/>
                <a:gd name="T9" fmla="*/ 1 h 138"/>
                <a:gd name="T10" fmla="*/ 147 w 149"/>
                <a:gd name="T11" fmla="*/ 33 h 138"/>
                <a:gd name="T12" fmla="*/ 142 w 149"/>
                <a:gd name="T13" fmla="*/ 91 h 138"/>
                <a:gd name="T14" fmla="*/ 149 w 149"/>
                <a:gd name="T15" fmla="*/ 114 h 138"/>
                <a:gd name="T16" fmla="*/ 130 w 149"/>
                <a:gd name="T17" fmla="*/ 114 h 138"/>
                <a:gd name="T18" fmla="*/ 137 w 149"/>
                <a:gd name="T19" fmla="*/ 138 h 138"/>
                <a:gd name="T20" fmla="*/ 122 w 149"/>
                <a:gd name="T21" fmla="*/ 94 h 138"/>
                <a:gd name="T22" fmla="*/ 129 w 149"/>
                <a:gd name="T23" fmla="*/ 51 h 138"/>
                <a:gd name="T24" fmla="*/ 49 w 149"/>
                <a:gd name="T25" fmla="*/ 26 h 138"/>
                <a:gd name="T26" fmla="*/ 1 w 149"/>
                <a:gd name="T27" fmla="*/ 21 h 138"/>
                <a:gd name="T28" fmla="*/ 39 w 149"/>
                <a:gd name="T29" fmla="*/ 15 h 138"/>
                <a:gd name="T30" fmla="*/ 58 w 149"/>
                <a:gd name="T31" fmla="*/ 5 h 138"/>
                <a:gd name="T32" fmla="*/ 67 w 149"/>
                <a:gd name="T33" fmla="*/ 2 h 138"/>
                <a:gd name="T34" fmla="*/ 60 w 149"/>
                <a:gd name="T35" fmla="*/ 10 h 138"/>
                <a:gd name="T36" fmla="*/ 77 w 149"/>
                <a:gd name="T37" fmla="*/ 14 h 138"/>
                <a:gd name="T38" fmla="*/ 73 w 149"/>
                <a:gd name="T39" fmla="*/ 15 h 138"/>
                <a:gd name="T40" fmla="*/ 68 w 149"/>
                <a:gd name="T41" fmla="*/ 8 h 138"/>
                <a:gd name="T42" fmla="*/ 61 w 149"/>
                <a:gd name="T43" fmla="*/ 12 h 138"/>
                <a:gd name="T44" fmla="*/ 60 w 149"/>
                <a:gd name="T45" fmla="*/ 19 h 138"/>
                <a:gd name="T46" fmla="*/ 7 w 149"/>
                <a:gd name="T47" fmla="*/ 17 h 138"/>
                <a:gd name="T48" fmla="*/ 40 w 149"/>
                <a:gd name="T49" fmla="*/ 17 h 138"/>
                <a:gd name="T50" fmla="*/ 60 w 149"/>
                <a:gd name="T51" fmla="*/ 20 h 138"/>
                <a:gd name="T52" fmla="*/ 31 w 149"/>
                <a:gd name="T53" fmla="*/ 20 h 138"/>
                <a:gd name="T54" fmla="*/ 49 w 149"/>
                <a:gd name="T55" fmla="*/ 24 h 138"/>
                <a:gd name="T56" fmla="*/ 87 w 149"/>
                <a:gd name="T57" fmla="*/ 12 h 138"/>
                <a:gd name="T58" fmla="*/ 77 w 149"/>
                <a:gd name="T59" fmla="*/ 14 h 138"/>
                <a:gd name="T60" fmla="*/ 124 w 149"/>
                <a:gd name="T61" fmla="*/ 97 h 138"/>
                <a:gd name="T62" fmla="*/ 101 w 149"/>
                <a:gd name="T63" fmla="*/ 4 h 138"/>
                <a:gd name="T64" fmla="*/ 89 w 149"/>
                <a:gd name="T65" fmla="*/ 14 h 138"/>
                <a:gd name="T66" fmla="*/ 133 w 149"/>
                <a:gd name="T67" fmla="*/ 12 h 138"/>
                <a:gd name="T68" fmla="*/ 131 w 149"/>
                <a:gd name="T69" fmla="*/ 55 h 138"/>
                <a:gd name="T70" fmla="*/ 140 w 149"/>
                <a:gd name="T71" fmla="*/ 24 h 138"/>
                <a:gd name="T72" fmla="*/ 123 w 149"/>
                <a:gd name="T73" fmla="*/ 89 h 138"/>
                <a:gd name="T74" fmla="*/ 135 w 149"/>
                <a:gd name="T75" fmla="*/ 137 h 138"/>
                <a:gd name="T76" fmla="*/ 141 w 149"/>
                <a:gd name="T77" fmla="*/ 116 h 138"/>
                <a:gd name="T78" fmla="*/ 147 w 149"/>
                <a:gd name="T79" fmla="*/ 98 h 138"/>
                <a:gd name="T80" fmla="*/ 131 w 149"/>
                <a:gd name="T81" fmla="*/ 99 h 138"/>
                <a:gd name="T82" fmla="*/ 146 w 149"/>
                <a:gd name="T83" fmla="*/ 94 h 138"/>
                <a:gd name="T84" fmla="*/ 88 w 149"/>
                <a:gd name="T85" fmla="*/ 12 h 138"/>
                <a:gd name="T86" fmla="*/ 95 w 149"/>
                <a:gd name="T87" fmla="*/ 9 h 138"/>
                <a:gd name="T88" fmla="*/ 40 w 149"/>
                <a:gd name="T89" fmla="*/ 19 h 138"/>
                <a:gd name="T90" fmla="*/ 56 w 149"/>
                <a:gd name="T91" fmla="*/ 21 h 138"/>
                <a:gd name="T92" fmla="*/ 141 w 149"/>
                <a:gd name="T93" fmla="*/ 28 h 138"/>
                <a:gd name="T94" fmla="*/ 131 w 149"/>
                <a:gd name="T95" fmla="*/ 66 h 138"/>
                <a:gd name="T96" fmla="*/ 141 w 149"/>
                <a:gd name="T97" fmla="*/ 97 h 138"/>
                <a:gd name="T98" fmla="*/ 143 w 149"/>
                <a:gd name="T99" fmla="*/ 100 h 138"/>
                <a:gd name="T100" fmla="*/ 130 w 149"/>
                <a:gd name="T101" fmla="*/ 108 h 138"/>
                <a:gd name="T102" fmla="*/ 131 w 149"/>
                <a:gd name="T103" fmla="*/ 10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9" h="138">
                  <a:moveTo>
                    <a:pt x="65" y="0"/>
                  </a:moveTo>
                  <a:cubicBezTo>
                    <a:pt x="66" y="0"/>
                    <a:pt x="68" y="1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7" y="4"/>
                  </a:cubicBezTo>
                  <a:cubicBezTo>
                    <a:pt x="65" y="4"/>
                    <a:pt x="63" y="4"/>
                    <a:pt x="62" y="6"/>
                  </a:cubicBezTo>
                  <a:cubicBezTo>
                    <a:pt x="62" y="7"/>
                    <a:pt x="61" y="8"/>
                    <a:pt x="62" y="10"/>
                  </a:cubicBezTo>
                  <a:cubicBezTo>
                    <a:pt x="63" y="9"/>
                    <a:pt x="63" y="8"/>
                    <a:pt x="64" y="7"/>
                  </a:cubicBezTo>
                  <a:cubicBezTo>
                    <a:pt x="66" y="6"/>
                    <a:pt x="67" y="5"/>
                    <a:pt x="68" y="5"/>
                  </a:cubicBezTo>
                  <a:cubicBezTo>
                    <a:pt x="69" y="5"/>
                    <a:pt x="70" y="5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8"/>
                    <a:pt x="69" y="8"/>
                    <a:pt x="69" y="9"/>
                  </a:cubicBezTo>
                  <a:cubicBezTo>
                    <a:pt x="68" y="11"/>
                    <a:pt x="67" y="12"/>
                    <a:pt x="67" y="16"/>
                  </a:cubicBezTo>
                  <a:cubicBezTo>
                    <a:pt x="70" y="16"/>
                    <a:pt x="71" y="15"/>
                    <a:pt x="72" y="14"/>
                  </a:cubicBezTo>
                  <a:cubicBezTo>
                    <a:pt x="74" y="11"/>
                    <a:pt x="71" y="5"/>
                    <a:pt x="70" y="3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1"/>
                    <a:pt x="72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1"/>
                    <a:pt x="77" y="3"/>
                    <a:pt x="78" y="5"/>
                  </a:cubicBezTo>
                  <a:cubicBezTo>
                    <a:pt x="79" y="7"/>
                    <a:pt x="79" y="9"/>
                    <a:pt x="79" y="11"/>
                  </a:cubicBezTo>
                  <a:cubicBezTo>
                    <a:pt x="88" y="5"/>
                    <a:pt x="99" y="2"/>
                    <a:pt x="110" y="2"/>
                  </a:cubicBezTo>
                  <a:cubicBezTo>
                    <a:pt x="131" y="2"/>
                    <a:pt x="145" y="14"/>
                    <a:pt x="147" y="33"/>
                  </a:cubicBezTo>
                  <a:cubicBezTo>
                    <a:pt x="148" y="45"/>
                    <a:pt x="142" y="55"/>
                    <a:pt x="137" y="65"/>
                  </a:cubicBezTo>
                  <a:cubicBezTo>
                    <a:pt x="131" y="75"/>
                    <a:pt x="125" y="85"/>
                    <a:pt x="126" y="97"/>
                  </a:cubicBezTo>
                  <a:cubicBezTo>
                    <a:pt x="127" y="97"/>
                    <a:pt x="130" y="96"/>
                    <a:pt x="132" y="95"/>
                  </a:cubicBezTo>
                  <a:cubicBezTo>
                    <a:pt x="135" y="93"/>
                    <a:pt x="138" y="91"/>
                    <a:pt x="142" y="91"/>
                  </a:cubicBezTo>
                  <a:cubicBezTo>
                    <a:pt x="144" y="91"/>
                    <a:pt x="145" y="92"/>
                    <a:pt x="147" y="93"/>
                  </a:cubicBezTo>
                  <a:cubicBezTo>
                    <a:pt x="147" y="93"/>
                    <a:pt x="147" y="93"/>
                    <a:pt x="147" y="93"/>
                  </a:cubicBezTo>
                  <a:cubicBezTo>
                    <a:pt x="149" y="96"/>
                    <a:pt x="149" y="101"/>
                    <a:pt x="149" y="106"/>
                  </a:cubicBezTo>
                  <a:cubicBezTo>
                    <a:pt x="148" y="109"/>
                    <a:pt x="148" y="112"/>
                    <a:pt x="149" y="114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6" y="117"/>
                    <a:pt x="143" y="118"/>
                    <a:pt x="141" y="118"/>
                  </a:cubicBezTo>
                  <a:cubicBezTo>
                    <a:pt x="137" y="118"/>
                    <a:pt x="134" y="116"/>
                    <a:pt x="130" y="114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26"/>
                    <a:pt x="130" y="136"/>
                    <a:pt x="141" y="136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39" y="138"/>
                    <a:pt x="138" y="138"/>
                    <a:pt x="137" y="138"/>
                  </a:cubicBezTo>
                  <a:cubicBezTo>
                    <a:pt x="123" y="138"/>
                    <a:pt x="123" y="125"/>
                    <a:pt x="123" y="112"/>
                  </a:cubicBezTo>
                  <a:cubicBezTo>
                    <a:pt x="123" y="108"/>
                    <a:pt x="123" y="105"/>
                    <a:pt x="123" y="102"/>
                  </a:cubicBezTo>
                  <a:cubicBezTo>
                    <a:pt x="123" y="99"/>
                    <a:pt x="122" y="96"/>
                    <a:pt x="122" y="9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2" y="93"/>
                    <a:pt x="122" y="93"/>
                    <a:pt x="122" y="93"/>
                  </a:cubicBezTo>
                  <a:cubicBezTo>
                    <a:pt x="121" y="92"/>
                    <a:pt x="121" y="91"/>
                    <a:pt x="121" y="90"/>
                  </a:cubicBezTo>
                  <a:cubicBezTo>
                    <a:pt x="120" y="84"/>
                    <a:pt x="118" y="78"/>
                    <a:pt x="120" y="70"/>
                  </a:cubicBezTo>
                  <a:cubicBezTo>
                    <a:pt x="122" y="64"/>
                    <a:pt x="125" y="57"/>
                    <a:pt x="129" y="51"/>
                  </a:cubicBezTo>
                  <a:cubicBezTo>
                    <a:pt x="136" y="39"/>
                    <a:pt x="143" y="27"/>
                    <a:pt x="132" y="13"/>
                  </a:cubicBezTo>
                  <a:cubicBezTo>
                    <a:pt x="126" y="11"/>
                    <a:pt x="121" y="10"/>
                    <a:pt x="115" y="10"/>
                  </a:cubicBezTo>
                  <a:cubicBezTo>
                    <a:pt x="104" y="10"/>
                    <a:pt x="93" y="14"/>
                    <a:pt x="83" y="18"/>
                  </a:cubicBezTo>
                  <a:cubicBezTo>
                    <a:pt x="72" y="22"/>
                    <a:pt x="61" y="26"/>
                    <a:pt x="49" y="26"/>
                  </a:cubicBezTo>
                  <a:cubicBezTo>
                    <a:pt x="48" y="26"/>
                    <a:pt x="47" y="26"/>
                    <a:pt x="45" y="26"/>
                  </a:cubicBezTo>
                  <a:cubicBezTo>
                    <a:pt x="40" y="25"/>
                    <a:pt x="35" y="23"/>
                    <a:pt x="30" y="22"/>
                  </a:cubicBezTo>
                  <a:cubicBezTo>
                    <a:pt x="25" y="19"/>
                    <a:pt x="19" y="17"/>
                    <a:pt x="13" y="17"/>
                  </a:cubicBezTo>
                  <a:cubicBezTo>
                    <a:pt x="9" y="17"/>
                    <a:pt x="4" y="19"/>
                    <a:pt x="1" y="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5"/>
                    <a:pt x="11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13"/>
                    <a:pt x="33" y="14"/>
                    <a:pt x="39" y="15"/>
                  </a:cubicBezTo>
                  <a:cubicBezTo>
                    <a:pt x="46" y="16"/>
                    <a:pt x="53" y="17"/>
                    <a:pt x="59" y="17"/>
                  </a:cubicBezTo>
                  <a:cubicBezTo>
                    <a:pt x="61" y="16"/>
                    <a:pt x="60" y="13"/>
                    <a:pt x="59" y="10"/>
                  </a:cubicBezTo>
                  <a:cubicBezTo>
                    <a:pt x="58" y="8"/>
                    <a:pt x="58" y="7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4"/>
                    <a:pt x="59" y="3"/>
                    <a:pt x="60" y="3"/>
                  </a:cubicBezTo>
                  <a:cubicBezTo>
                    <a:pt x="62" y="1"/>
                    <a:pt x="63" y="0"/>
                    <a:pt x="65" y="0"/>
                  </a:cubicBezTo>
                  <a:close/>
                  <a:moveTo>
                    <a:pt x="67" y="2"/>
                  </a:moveTo>
                  <a:cubicBezTo>
                    <a:pt x="65" y="1"/>
                    <a:pt x="63" y="2"/>
                    <a:pt x="61" y="4"/>
                  </a:cubicBezTo>
                  <a:cubicBezTo>
                    <a:pt x="60" y="4"/>
                    <a:pt x="60" y="5"/>
                    <a:pt x="59" y="5"/>
                  </a:cubicBezTo>
                  <a:cubicBezTo>
                    <a:pt x="59" y="7"/>
                    <a:pt x="60" y="8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8"/>
                    <a:pt x="60" y="7"/>
                    <a:pt x="61" y="5"/>
                  </a:cubicBezTo>
                  <a:cubicBezTo>
                    <a:pt x="62" y="3"/>
                    <a:pt x="65" y="3"/>
                    <a:pt x="66" y="2"/>
                  </a:cubicBezTo>
                  <a:cubicBezTo>
                    <a:pt x="66" y="2"/>
                    <a:pt x="67" y="2"/>
                    <a:pt x="67" y="2"/>
                  </a:cubicBezTo>
                  <a:close/>
                  <a:moveTo>
                    <a:pt x="77" y="14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8" y="11"/>
                    <a:pt x="78" y="8"/>
                    <a:pt x="77" y="6"/>
                  </a:cubicBezTo>
                  <a:cubicBezTo>
                    <a:pt x="75" y="3"/>
                    <a:pt x="73" y="1"/>
                    <a:pt x="72" y="2"/>
                  </a:cubicBezTo>
                  <a:cubicBezTo>
                    <a:pt x="73" y="5"/>
                    <a:pt x="76" y="11"/>
                    <a:pt x="73" y="15"/>
                  </a:cubicBezTo>
                  <a:cubicBezTo>
                    <a:pt x="72" y="16"/>
                    <a:pt x="70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2"/>
                    <a:pt x="66" y="10"/>
                    <a:pt x="68" y="8"/>
                  </a:cubicBezTo>
                  <a:cubicBezTo>
                    <a:pt x="68" y="8"/>
                    <a:pt x="68" y="7"/>
                    <a:pt x="69" y="7"/>
                  </a:cubicBezTo>
                  <a:cubicBezTo>
                    <a:pt x="69" y="6"/>
                    <a:pt x="68" y="6"/>
                    <a:pt x="68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4" y="10"/>
                    <a:pt x="63" y="11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7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3" y="18"/>
                    <a:pt x="46" y="17"/>
                    <a:pt x="39" y="16"/>
                  </a:cubicBezTo>
                  <a:cubicBezTo>
                    <a:pt x="32" y="15"/>
                    <a:pt x="26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5" y="14"/>
                    <a:pt x="11" y="15"/>
                    <a:pt x="7" y="17"/>
                  </a:cubicBezTo>
                  <a:cubicBezTo>
                    <a:pt x="9" y="16"/>
                    <a:pt x="11" y="16"/>
                    <a:pt x="13" y="16"/>
                  </a:cubicBezTo>
                  <a:cubicBezTo>
                    <a:pt x="18" y="16"/>
                    <a:pt x="24" y="18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7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5" y="17"/>
                    <a:pt x="49" y="18"/>
                    <a:pt x="54" y="19"/>
                  </a:cubicBezTo>
                  <a:cubicBezTo>
                    <a:pt x="55" y="19"/>
                    <a:pt x="57" y="20"/>
                    <a:pt x="58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3"/>
                    <a:pt x="53" y="24"/>
                    <a:pt x="50" y="24"/>
                  </a:cubicBezTo>
                  <a:cubicBezTo>
                    <a:pt x="47" y="24"/>
                    <a:pt x="43" y="23"/>
                    <a:pt x="40" y="22"/>
                  </a:cubicBezTo>
                  <a:cubicBezTo>
                    <a:pt x="37" y="21"/>
                    <a:pt x="34" y="20"/>
                    <a:pt x="31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1" y="20"/>
                    <a:pt x="31" y="20"/>
                  </a:cubicBezTo>
                  <a:cubicBezTo>
                    <a:pt x="36" y="22"/>
                    <a:pt x="41" y="24"/>
                    <a:pt x="46" y="24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61" y="24"/>
                    <a:pt x="72" y="20"/>
                    <a:pt x="82" y="16"/>
                  </a:cubicBezTo>
                  <a:cubicBezTo>
                    <a:pt x="84" y="16"/>
                    <a:pt x="86" y="15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7" y="13"/>
                    <a:pt x="87" y="12"/>
                    <a:pt x="87" y="12"/>
                  </a:cubicBezTo>
                  <a:cubicBezTo>
                    <a:pt x="88" y="10"/>
                    <a:pt x="91" y="9"/>
                    <a:pt x="94" y="7"/>
                  </a:cubicBezTo>
                  <a:cubicBezTo>
                    <a:pt x="97" y="7"/>
                    <a:pt x="99" y="6"/>
                    <a:pt x="100" y="5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92" y="6"/>
                    <a:pt x="84" y="9"/>
                    <a:pt x="77" y="14"/>
                  </a:cubicBezTo>
                  <a:close/>
                  <a:moveTo>
                    <a:pt x="126" y="98"/>
                  </a:moveTo>
                  <a:cubicBezTo>
                    <a:pt x="126" y="98"/>
                    <a:pt x="125" y="98"/>
                    <a:pt x="125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85"/>
                    <a:pt x="129" y="74"/>
                    <a:pt x="135" y="64"/>
                  </a:cubicBezTo>
                  <a:cubicBezTo>
                    <a:pt x="141" y="54"/>
                    <a:pt x="147" y="45"/>
                    <a:pt x="146" y="34"/>
                  </a:cubicBezTo>
                  <a:cubicBezTo>
                    <a:pt x="144" y="15"/>
                    <a:pt x="130" y="4"/>
                    <a:pt x="110" y="4"/>
                  </a:cubicBezTo>
                  <a:cubicBezTo>
                    <a:pt x="107" y="4"/>
                    <a:pt x="104" y="4"/>
                    <a:pt x="101" y="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6"/>
                    <a:pt x="102" y="6"/>
                    <a:pt x="102" y="7"/>
                  </a:cubicBezTo>
                  <a:cubicBezTo>
                    <a:pt x="101" y="9"/>
                    <a:pt x="99" y="10"/>
                    <a:pt x="96" y="11"/>
                  </a:cubicBezTo>
                  <a:cubicBezTo>
                    <a:pt x="93" y="11"/>
                    <a:pt x="90" y="12"/>
                    <a:pt x="89" y="14"/>
                  </a:cubicBezTo>
                  <a:cubicBezTo>
                    <a:pt x="97" y="11"/>
                    <a:pt x="106" y="8"/>
                    <a:pt x="115" y="8"/>
                  </a:cubicBezTo>
                  <a:cubicBezTo>
                    <a:pt x="121" y="8"/>
                    <a:pt x="127" y="9"/>
                    <a:pt x="132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45" y="27"/>
                    <a:pt x="137" y="40"/>
                    <a:pt x="130" y="52"/>
                  </a:cubicBezTo>
                  <a:cubicBezTo>
                    <a:pt x="126" y="58"/>
                    <a:pt x="123" y="64"/>
                    <a:pt x="122" y="71"/>
                  </a:cubicBezTo>
                  <a:cubicBezTo>
                    <a:pt x="120" y="76"/>
                    <a:pt x="121" y="80"/>
                    <a:pt x="121" y="84"/>
                  </a:cubicBezTo>
                  <a:cubicBezTo>
                    <a:pt x="122" y="72"/>
                    <a:pt x="126" y="63"/>
                    <a:pt x="131" y="55"/>
                  </a:cubicBezTo>
                  <a:cubicBezTo>
                    <a:pt x="135" y="47"/>
                    <a:pt x="139" y="39"/>
                    <a:pt x="140" y="28"/>
                  </a:cubicBezTo>
                  <a:cubicBezTo>
                    <a:pt x="139" y="27"/>
                    <a:pt x="138" y="25"/>
                    <a:pt x="139" y="24"/>
                  </a:cubicBezTo>
                  <a:cubicBezTo>
                    <a:pt x="139" y="24"/>
                    <a:pt x="139" y="24"/>
                    <a:pt x="140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1" y="24"/>
                    <a:pt x="142" y="24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5" y="43"/>
                    <a:pt x="139" y="55"/>
                    <a:pt x="133" y="66"/>
                  </a:cubicBezTo>
                  <a:cubicBezTo>
                    <a:pt x="129" y="73"/>
                    <a:pt x="125" y="81"/>
                    <a:pt x="123" y="89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3" y="94"/>
                    <a:pt x="124" y="97"/>
                    <a:pt x="124" y="102"/>
                  </a:cubicBezTo>
                  <a:cubicBezTo>
                    <a:pt x="125" y="105"/>
                    <a:pt x="125" y="108"/>
                    <a:pt x="125" y="112"/>
                  </a:cubicBezTo>
                  <a:cubicBezTo>
                    <a:pt x="125" y="124"/>
                    <a:pt x="125" y="135"/>
                    <a:pt x="135" y="137"/>
                  </a:cubicBezTo>
                  <a:cubicBezTo>
                    <a:pt x="129" y="133"/>
                    <a:pt x="129" y="124"/>
                    <a:pt x="129" y="115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3" y="115"/>
                    <a:pt x="137" y="116"/>
                    <a:pt x="141" y="116"/>
                  </a:cubicBezTo>
                  <a:cubicBezTo>
                    <a:pt x="143" y="116"/>
                    <a:pt x="145" y="115"/>
                    <a:pt x="147" y="114"/>
                  </a:cubicBezTo>
                  <a:cubicBezTo>
                    <a:pt x="147" y="112"/>
                    <a:pt x="147" y="109"/>
                    <a:pt x="147" y="106"/>
                  </a:cubicBezTo>
                  <a:cubicBezTo>
                    <a:pt x="147" y="103"/>
                    <a:pt x="147" y="100"/>
                    <a:pt x="147" y="98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6" y="99"/>
                    <a:pt x="145" y="99"/>
                    <a:pt x="144" y="99"/>
                  </a:cubicBezTo>
                  <a:cubicBezTo>
                    <a:pt x="143" y="99"/>
                    <a:pt x="142" y="99"/>
                    <a:pt x="141" y="99"/>
                  </a:cubicBezTo>
                  <a:cubicBezTo>
                    <a:pt x="138" y="98"/>
                    <a:pt x="136" y="97"/>
                    <a:pt x="134" y="98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7" y="93"/>
                    <a:pt x="142" y="93"/>
                    <a:pt x="147" y="97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96"/>
                    <a:pt x="146" y="95"/>
                    <a:pt x="146" y="94"/>
                  </a:cubicBezTo>
                  <a:cubicBezTo>
                    <a:pt x="145" y="93"/>
                    <a:pt x="143" y="93"/>
                    <a:pt x="142" y="93"/>
                  </a:cubicBezTo>
                  <a:cubicBezTo>
                    <a:pt x="139" y="93"/>
                    <a:pt x="136" y="94"/>
                    <a:pt x="133" y="96"/>
                  </a:cubicBezTo>
                  <a:cubicBezTo>
                    <a:pt x="130" y="97"/>
                    <a:pt x="128" y="98"/>
                    <a:pt x="126" y="98"/>
                  </a:cubicBezTo>
                  <a:close/>
                  <a:moveTo>
                    <a:pt x="88" y="12"/>
                  </a:moveTo>
                  <a:cubicBezTo>
                    <a:pt x="90" y="11"/>
                    <a:pt x="93" y="10"/>
                    <a:pt x="95" y="9"/>
                  </a:cubicBezTo>
                  <a:cubicBezTo>
                    <a:pt x="98" y="8"/>
                    <a:pt x="100" y="8"/>
                    <a:pt x="101" y="7"/>
                  </a:cubicBezTo>
                  <a:cubicBezTo>
                    <a:pt x="101" y="7"/>
                    <a:pt x="101" y="6"/>
                    <a:pt x="101" y="6"/>
                  </a:cubicBezTo>
                  <a:cubicBezTo>
                    <a:pt x="99" y="7"/>
                    <a:pt x="97" y="8"/>
                    <a:pt x="95" y="9"/>
                  </a:cubicBezTo>
                  <a:cubicBezTo>
                    <a:pt x="92" y="10"/>
                    <a:pt x="89" y="11"/>
                    <a:pt x="88" y="12"/>
                  </a:cubicBezTo>
                  <a:close/>
                  <a:moveTo>
                    <a:pt x="56" y="21"/>
                  </a:moveTo>
                  <a:cubicBezTo>
                    <a:pt x="55" y="21"/>
                    <a:pt x="54" y="21"/>
                    <a:pt x="53" y="20"/>
                  </a:cubicBezTo>
                  <a:cubicBezTo>
                    <a:pt x="49" y="19"/>
                    <a:pt x="45" y="19"/>
                    <a:pt x="40" y="19"/>
                  </a:cubicBezTo>
                  <a:cubicBezTo>
                    <a:pt x="39" y="19"/>
                    <a:pt x="37" y="19"/>
                    <a:pt x="35" y="19"/>
                  </a:cubicBezTo>
                  <a:cubicBezTo>
                    <a:pt x="37" y="20"/>
                    <a:pt x="38" y="20"/>
                    <a:pt x="40" y="20"/>
                  </a:cubicBezTo>
                  <a:cubicBezTo>
                    <a:pt x="44" y="21"/>
                    <a:pt x="47" y="22"/>
                    <a:pt x="50" y="22"/>
                  </a:cubicBezTo>
                  <a:cubicBezTo>
                    <a:pt x="52" y="22"/>
                    <a:pt x="54" y="22"/>
                    <a:pt x="56" y="21"/>
                  </a:cubicBezTo>
                  <a:close/>
                  <a:moveTo>
                    <a:pt x="141" y="27"/>
                  </a:moveTo>
                  <a:cubicBezTo>
                    <a:pt x="141" y="26"/>
                    <a:pt x="141" y="26"/>
                    <a:pt x="140" y="25"/>
                  </a:cubicBezTo>
                  <a:cubicBezTo>
                    <a:pt x="141" y="26"/>
                    <a:pt x="141" y="27"/>
                    <a:pt x="141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40"/>
                    <a:pt x="136" y="48"/>
                    <a:pt x="132" y="56"/>
                  </a:cubicBezTo>
                  <a:cubicBezTo>
                    <a:pt x="128" y="64"/>
                    <a:pt x="123" y="72"/>
                    <a:pt x="123" y="84"/>
                  </a:cubicBezTo>
                  <a:cubicBezTo>
                    <a:pt x="125" y="77"/>
                    <a:pt x="128" y="71"/>
                    <a:pt x="131" y="66"/>
                  </a:cubicBezTo>
                  <a:cubicBezTo>
                    <a:pt x="138" y="54"/>
                    <a:pt x="144" y="43"/>
                    <a:pt x="141" y="27"/>
                  </a:cubicBezTo>
                  <a:close/>
                  <a:moveTo>
                    <a:pt x="145" y="98"/>
                  </a:moveTo>
                  <a:cubicBezTo>
                    <a:pt x="142" y="95"/>
                    <a:pt x="139" y="95"/>
                    <a:pt x="136" y="96"/>
                  </a:cubicBezTo>
                  <a:cubicBezTo>
                    <a:pt x="138" y="96"/>
                    <a:pt x="140" y="97"/>
                    <a:pt x="141" y="97"/>
                  </a:cubicBezTo>
                  <a:cubicBezTo>
                    <a:pt x="143" y="98"/>
                    <a:pt x="144" y="98"/>
                    <a:pt x="145" y="98"/>
                  </a:cubicBezTo>
                  <a:close/>
                  <a:moveTo>
                    <a:pt x="132" y="100"/>
                  </a:move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6" y="102"/>
                    <a:pt x="146" y="108"/>
                    <a:pt x="146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15"/>
                    <a:pt x="132" y="112"/>
                    <a:pt x="130" y="108"/>
                  </a:cubicBezTo>
                  <a:cubicBezTo>
                    <a:pt x="129" y="105"/>
                    <a:pt x="129" y="102"/>
                    <a:pt x="132" y="100"/>
                  </a:cubicBezTo>
                  <a:close/>
                  <a:moveTo>
                    <a:pt x="142" y="101"/>
                  </a:moveTo>
                  <a:cubicBezTo>
                    <a:pt x="133" y="101"/>
                    <a:pt x="133" y="101"/>
                    <a:pt x="133" y="101"/>
                  </a:cubicBezTo>
                  <a:cubicBezTo>
                    <a:pt x="131" y="103"/>
                    <a:pt x="130" y="105"/>
                    <a:pt x="131" y="107"/>
                  </a:cubicBezTo>
                  <a:cubicBezTo>
                    <a:pt x="133" y="111"/>
                    <a:pt x="138" y="113"/>
                    <a:pt x="144" y="112"/>
                  </a:cubicBezTo>
                  <a:cubicBezTo>
                    <a:pt x="145" y="106"/>
                    <a:pt x="144" y="103"/>
                    <a:pt x="142" y="10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" name="Freeform 51"/>
            <p:cNvSpPr>
              <a:spLocks noEditPoints="1"/>
            </p:cNvSpPr>
            <p:nvPr/>
          </p:nvSpPr>
          <p:spPr bwMode="auto">
            <a:xfrm>
              <a:off x="4205288" y="5753100"/>
              <a:ext cx="303213" cy="344488"/>
            </a:xfrm>
            <a:custGeom>
              <a:avLst/>
              <a:gdLst>
                <a:gd name="T0" fmla="*/ 47 w 135"/>
                <a:gd name="T1" fmla="*/ 133 h 153"/>
                <a:gd name="T2" fmla="*/ 91 w 135"/>
                <a:gd name="T3" fmla="*/ 114 h 153"/>
                <a:gd name="T4" fmla="*/ 47 w 135"/>
                <a:gd name="T5" fmla="*/ 138 h 153"/>
                <a:gd name="T6" fmla="*/ 0 w 135"/>
                <a:gd name="T7" fmla="*/ 124 h 153"/>
                <a:gd name="T8" fmla="*/ 4 w 135"/>
                <a:gd name="T9" fmla="*/ 133 h 153"/>
                <a:gd name="T10" fmla="*/ 97 w 135"/>
                <a:gd name="T11" fmla="*/ 109 h 153"/>
                <a:gd name="T12" fmla="*/ 100 w 135"/>
                <a:gd name="T13" fmla="*/ 94 h 153"/>
                <a:gd name="T14" fmla="*/ 125 w 135"/>
                <a:gd name="T15" fmla="*/ 22 h 153"/>
                <a:gd name="T16" fmla="*/ 101 w 135"/>
                <a:gd name="T17" fmla="*/ 15 h 153"/>
                <a:gd name="T18" fmla="*/ 114 w 135"/>
                <a:gd name="T19" fmla="*/ 5 h 153"/>
                <a:gd name="T20" fmla="*/ 132 w 135"/>
                <a:gd name="T21" fmla="*/ 30 h 153"/>
                <a:gd name="T22" fmla="*/ 107 w 135"/>
                <a:gd name="T23" fmla="*/ 106 h 153"/>
                <a:gd name="T24" fmla="*/ 100 w 135"/>
                <a:gd name="T25" fmla="*/ 137 h 153"/>
                <a:gd name="T26" fmla="*/ 95 w 135"/>
                <a:gd name="T27" fmla="*/ 113 h 153"/>
                <a:gd name="T28" fmla="*/ 47 w 135"/>
                <a:gd name="T29" fmla="*/ 133 h 153"/>
                <a:gd name="T30" fmla="*/ 102 w 135"/>
                <a:gd name="T31" fmla="*/ 107 h 153"/>
                <a:gd name="T32" fmla="*/ 128 w 135"/>
                <a:gd name="T33" fmla="*/ 36 h 153"/>
                <a:gd name="T34" fmla="*/ 102 w 135"/>
                <a:gd name="T35" fmla="*/ 107 h 153"/>
                <a:gd name="T36" fmla="*/ 114 w 135"/>
                <a:gd name="T37" fmla="*/ 110 h 153"/>
                <a:gd name="T38" fmla="*/ 118 w 135"/>
                <a:gd name="T39" fmla="*/ 128 h 153"/>
                <a:gd name="T40" fmla="*/ 114 w 135"/>
                <a:gd name="T41" fmla="*/ 110 h 153"/>
                <a:gd name="T42" fmla="*/ 104 w 135"/>
                <a:gd name="T43" fmla="*/ 110 h 153"/>
                <a:gd name="T44" fmla="*/ 102 w 135"/>
                <a:gd name="T45" fmla="*/ 131 h 153"/>
                <a:gd name="T46" fmla="*/ 115 w 135"/>
                <a:gd name="T47" fmla="*/ 133 h 153"/>
                <a:gd name="T48" fmla="*/ 104 w 135"/>
                <a:gd name="T49" fmla="*/ 11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5" h="153">
                  <a:moveTo>
                    <a:pt x="47" y="133"/>
                  </a:moveTo>
                  <a:cubicBezTo>
                    <a:pt x="62" y="133"/>
                    <a:pt x="76" y="119"/>
                    <a:pt x="91" y="114"/>
                  </a:cubicBezTo>
                  <a:cubicBezTo>
                    <a:pt x="82" y="120"/>
                    <a:pt x="63" y="134"/>
                    <a:pt x="47" y="138"/>
                  </a:cubicBezTo>
                  <a:cubicBezTo>
                    <a:pt x="28" y="143"/>
                    <a:pt x="0" y="144"/>
                    <a:pt x="0" y="124"/>
                  </a:cubicBezTo>
                  <a:cubicBezTo>
                    <a:pt x="6" y="123"/>
                    <a:pt x="1" y="132"/>
                    <a:pt x="4" y="133"/>
                  </a:cubicBezTo>
                  <a:cubicBezTo>
                    <a:pt x="38" y="148"/>
                    <a:pt x="65" y="113"/>
                    <a:pt x="97" y="109"/>
                  </a:cubicBezTo>
                  <a:cubicBezTo>
                    <a:pt x="98" y="104"/>
                    <a:pt x="100" y="100"/>
                    <a:pt x="100" y="94"/>
                  </a:cubicBezTo>
                  <a:cubicBezTo>
                    <a:pt x="109" y="85"/>
                    <a:pt x="131" y="46"/>
                    <a:pt x="125" y="22"/>
                  </a:cubicBezTo>
                  <a:cubicBezTo>
                    <a:pt x="123" y="12"/>
                    <a:pt x="109" y="0"/>
                    <a:pt x="101" y="15"/>
                  </a:cubicBezTo>
                  <a:cubicBezTo>
                    <a:pt x="97" y="9"/>
                    <a:pt x="107" y="4"/>
                    <a:pt x="114" y="5"/>
                  </a:cubicBezTo>
                  <a:cubicBezTo>
                    <a:pt x="125" y="6"/>
                    <a:pt x="131" y="18"/>
                    <a:pt x="132" y="30"/>
                  </a:cubicBezTo>
                  <a:cubicBezTo>
                    <a:pt x="135" y="56"/>
                    <a:pt x="111" y="90"/>
                    <a:pt x="107" y="106"/>
                  </a:cubicBezTo>
                  <a:cubicBezTo>
                    <a:pt x="133" y="105"/>
                    <a:pt x="126" y="153"/>
                    <a:pt x="100" y="137"/>
                  </a:cubicBezTo>
                  <a:cubicBezTo>
                    <a:pt x="97" y="130"/>
                    <a:pt x="98" y="120"/>
                    <a:pt x="95" y="113"/>
                  </a:cubicBezTo>
                  <a:cubicBezTo>
                    <a:pt x="78" y="113"/>
                    <a:pt x="63" y="127"/>
                    <a:pt x="47" y="133"/>
                  </a:cubicBezTo>
                  <a:close/>
                  <a:moveTo>
                    <a:pt x="102" y="107"/>
                  </a:moveTo>
                  <a:cubicBezTo>
                    <a:pt x="112" y="84"/>
                    <a:pt x="130" y="63"/>
                    <a:pt x="128" y="36"/>
                  </a:cubicBezTo>
                  <a:cubicBezTo>
                    <a:pt x="126" y="65"/>
                    <a:pt x="105" y="83"/>
                    <a:pt x="102" y="107"/>
                  </a:cubicBezTo>
                  <a:close/>
                  <a:moveTo>
                    <a:pt x="114" y="110"/>
                  </a:moveTo>
                  <a:cubicBezTo>
                    <a:pt x="117" y="118"/>
                    <a:pt x="121" y="121"/>
                    <a:pt x="118" y="128"/>
                  </a:cubicBezTo>
                  <a:cubicBezTo>
                    <a:pt x="128" y="125"/>
                    <a:pt x="119" y="112"/>
                    <a:pt x="114" y="110"/>
                  </a:cubicBezTo>
                  <a:close/>
                  <a:moveTo>
                    <a:pt x="104" y="110"/>
                  </a:moveTo>
                  <a:cubicBezTo>
                    <a:pt x="100" y="114"/>
                    <a:pt x="100" y="125"/>
                    <a:pt x="102" y="131"/>
                  </a:cubicBezTo>
                  <a:cubicBezTo>
                    <a:pt x="108" y="132"/>
                    <a:pt x="110" y="135"/>
                    <a:pt x="115" y="133"/>
                  </a:cubicBezTo>
                  <a:cubicBezTo>
                    <a:pt x="120" y="121"/>
                    <a:pt x="114" y="111"/>
                    <a:pt x="104" y="1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" name="Freeform 52"/>
            <p:cNvSpPr>
              <a:spLocks noEditPoints="1"/>
            </p:cNvSpPr>
            <p:nvPr/>
          </p:nvSpPr>
          <p:spPr bwMode="auto">
            <a:xfrm>
              <a:off x="4202113" y="5762625"/>
              <a:ext cx="306388" cy="311150"/>
            </a:xfrm>
            <a:custGeom>
              <a:avLst/>
              <a:gdLst>
                <a:gd name="T0" fmla="*/ 0 w 136"/>
                <a:gd name="T1" fmla="*/ 120 h 138"/>
                <a:gd name="T2" fmla="*/ 4 w 136"/>
                <a:gd name="T3" fmla="*/ 120 h 138"/>
                <a:gd name="T4" fmla="*/ 23 w 136"/>
                <a:gd name="T5" fmla="*/ 132 h 138"/>
                <a:gd name="T6" fmla="*/ 97 w 136"/>
                <a:gd name="T7" fmla="*/ 104 h 138"/>
                <a:gd name="T8" fmla="*/ 100 w 136"/>
                <a:gd name="T9" fmla="*/ 90 h 138"/>
                <a:gd name="T10" fmla="*/ 103 w 136"/>
                <a:gd name="T11" fmla="*/ 11 h 138"/>
                <a:gd name="T12" fmla="*/ 101 w 136"/>
                <a:gd name="T13" fmla="*/ 6 h 138"/>
                <a:gd name="T14" fmla="*/ 134 w 136"/>
                <a:gd name="T15" fmla="*/ 26 h 138"/>
                <a:gd name="T16" fmla="*/ 125 w 136"/>
                <a:gd name="T17" fmla="*/ 119 h 138"/>
                <a:gd name="T18" fmla="*/ 100 w 136"/>
                <a:gd name="T19" fmla="*/ 133 h 138"/>
                <a:gd name="T20" fmla="*/ 96 w 136"/>
                <a:gd name="T21" fmla="*/ 110 h 138"/>
                <a:gd name="T22" fmla="*/ 87 w 136"/>
                <a:gd name="T23" fmla="*/ 115 h 138"/>
                <a:gd name="T24" fmla="*/ 5 w 136"/>
                <a:gd name="T25" fmla="*/ 129 h 138"/>
                <a:gd name="T26" fmla="*/ 48 w 136"/>
                <a:gd name="T27" fmla="*/ 134 h 138"/>
                <a:gd name="T28" fmla="*/ 48 w 136"/>
                <a:gd name="T29" fmla="*/ 129 h 138"/>
                <a:gd name="T30" fmla="*/ 65 w 136"/>
                <a:gd name="T31" fmla="*/ 120 h 138"/>
                <a:gd name="T32" fmla="*/ 97 w 136"/>
                <a:gd name="T33" fmla="*/ 108 h 138"/>
                <a:gd name="T34" fmla="*/ 97 w 136"/>
                <a:gd name="T35" fmla="*/ 109 h 138"/>
                <a:gd name="T36" fmla="*/ 111 w 136"/>
                <a:gd name="T37" fmla="*/ 135 h 138"/>
                <a:gd name="T38" fmla="*/ 118 w 136"/>
                <a:gd name="T39" fmla="*/ 125 h 138"/>
                <a:gd name="T40" fmla="*/ 117 w 136"/>
                <a:gd name="T41" fmla="*/ 129 h 138"/>
                <a:gd name="T42" fmla="*/ 108 w 136"/>
                <a:gd name="T43" fmla="*/ 129 h 138"/>
                <a:gd name="T44" fmla="*/ 103 w 136"/>
                <a:gd name="T45" fmla="*/ 128 h 138"/>
                <a:gd name="T46" fmla="*/ 105 w 136"/>
                <a:gd name="T47" fmla="*/ 105 h 138"/>
                <a:gd name="T48" fmla="*/ 118 w 136"/>
                <a:gd name="T49" fmla="*/ 124 h 138"/>
                <a:gd name="T50" fmla="*/ 114 w 136"/>
                <a:gd name="T51" fmla="*/ 105 h 138"/>
                <a:gd name="T52" fmla="*/ 108 w 136"/>
                <a:gd name="T53" fmla="*/ 102 h 138"/>
                <a:gd name="T54" fmla="*/ 115 w 136"/>
                <a:gd name="T55" fmla="*/ 82 h 138"/>
                <a:gd name="T56" fmla="*/ 102 w 136"/>
                <a:gd name="T57" fmla="*/ 7 h 138"/>
                <a:gd name="T58" fmla="*/ 127 w 136"/>
                <a:gd name="T59" fmla="*/ 18 h 138"/>
                <a:gd name="T60" fmla="*/ 98 w 136"/>
                <a:gd name="T61" fmla="*/ 105 h 138"/>
                <a:gd name="T62" fmla="*/ 23 w 136"/>
                <a:gd name="T63" fmla="*/ 133 h 138"/>
                <a:gd name="T64" fmla="*/ 104 w 136"/>
                <a:gd name="T65" fmla="*/ 127 h 138"/>
                <a:gd name="T66" fmla="*/ 115 w 136"/>
                <a:gd name="T67" fmla="*/ 113 h 138"/>
                <a:gd name="T68" fmla="*/ 89 w 136"/>
                <a:gd name="T69" fmla="*/ 110 h 138"/>
                <a:gd name="T70" fmla="*/ 74 w 136"/>
                <a:gd name="T71" fmla="*/ 118 h 138"/>
                <a:gd name="T72" fmla="*/ 4 w 136"/>
                <a:gd name="T73" fmla="*/ 127 h 138"/>
                <a:gd name="T74" fmla="*/ 2 w 136"/>
                <a:gd name="T75" fmla="*/ 121 h 138"/>
                <a:gd name="T76" fmla="*/ 120 w 136"/>
                <a:gd name="T77" fmla="*/ 123 h 138"/>
                <a:gd name="T78" fmla="*/ 102 w 136"/>
                <a:gd name="T79" fmla="*/ 108 h 138"/>
                <a:gd name="T80" fmla="*/ 128 w 136"/>
                <a:gd name="T81" fmla="*/ 32 h 138"/>
                <a:gd name="T82" fmla="*/ 104 w 136"/>
                <a:gd name="T83" fmla="*/ 103 h 138"/>
                <a:gd name="T84" fmla="*/ 116 w 136"/>
                <a:gd name="T85" fmla="*/ 72 h 138"/>
                <a:gd name="T86" fmla="*/ 128 w 136"/>
                <a:gd name="T87" fmla="*/ 4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6" h="138">
                  <a:moveTo>
                    <a:pt x="26" y="138"/>
                  </a:moveTo>
                  <a:cubicBezTo>
                    <a:pt x="16" y="138"/>
                    <a:pt x="9" y="136"/>
                    <a:pt x="5" y="131"/>
                  </a:cubicBezTo>
                  <a:cubicBezTo>
                    <a:pt x="2" y="129"/>
                    <a:pt x="0" y="125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19"/>
                    <a:pt x="3" y="119"/>
                    <a:pt x="4" y="120"/>
                  </a:cubicBezTo>
                  <a:cubicBezTo>
                    <a:pt x="5" y="121"/>
                    <a:pt x="5" y="123"/>
                    <a:pt x="5" y="124"/>
                  </a:cubicBezTo>
                  <a:cubicBezTo>
                    <a:pt x="5" y="126"/>
                    <a:pt x="5" y="128"/>
                    <a:pt x="6" y="128"/>
                  </a:cubicBezTo>
                  <a:cubicBezTo>
                    <a:pt x="11" y="131"/>
                    <a:pt x="17" y="132"/>
                    <a:pt x="23" y="132"/>
                  </a:cubicBezTo>
                  <a:cubicBezTo>
                    <a:pt x="37" y="132"/>
                    <a:pt x="49" y="125"/>
                    <a:pt x="63" y="118"/>
                  </a:cubicBezTo>
                  <a:cubicBezTo>
                    <a:pt x="74" y="112"/>
                    <a:pt x="85" y="106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9" y="100"/>
                    <a:pt x="100" y="96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9" y="81"/>
                    <a:pt x="132" y="42"/>
                    <a:pt x="125" y="18"/>
                  </a:cubicBezTo>
                  <a:cubicBezTo>
                    <a:pt x="124" y="12"/>
                    <a:pt x="117" y="4"/>
                    <a:pt x="111" y="4"/>
                  </a:cubicBezTo>
                  <a:cubicBezTo>
                    <a:pt x="108" y="4"/>
                    <a:pt x="105" y="7"/>
                    <a:pt x="103" y="11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0" y="9"/>
                    <a:pt x="100" y="8"/>
                    <a:pt x="101" y="6"/>
                  </a:cubicBezTo>
                  <a:cubicBezTo>
                    <a:pt x="103" y="2"/>
                    <a:pt x="109" y="0"/>
                    <a:pt x="114" y="0"/>
                  </a:cubicBezTo>
                  <a:cubicBezTo>
                    <a:pt x="114" y="0"/>
                    <a:pt x="114" y="0"/>
                    <a:pt x="115" y="0"/>
                  </a:cubicBezTo>
                  <a:cubicBezTo>
                    <a:pt x="127" y="1"/>
                    <a:pt x="133" y="14"/>
                    <a:pt x="134" y="26"/>
                  </a:cubicBezTo>
                  <a:cubicBezTo>
                    <a:pt x="136" y="44"/>
                    <a:pt x="125" y="66"/>
                    <a:pt x="117" y="83"/>
                  </a:cubicBezTo>
                  <a:cubicBezTo>
                    <a:pt x="113" y="90"/>
                    <a:pt x="110" y="96"/>
                    <a:pt x="109" y="101"/>
                  </a:cubicBezTo>
                  <a:cubicBezTo>
                    <a:pt x="120" y="101"/>
                    <a:pt x="125" y="110"/>
                    <a:pt x="125" y="119"/>
                  </a:cubicBezTo>
                  <a:cubicBezTo>
                    <a:pt x="125" y="128"/>
                    <a:pt x="120" y="137"/>
                    <a:pt x="111" y="137"/>
                  </a:cubicBezTo>
                  <a:cubicBezTo>
                    <a:pt x="107" y="137"/>
                    <a:pt x="104" y="136"/>
                    <a:pt x="100" y="134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8" y="130"/>
                    <a:pt x="98" y="125"/>
                    <a:pt x="97" y="120"/>
                  </a:cubicBezTo>
                  <a:cubicBezTo>
                    <a:pt x="97" y="116"/>
                    <a:pt x="97" y="113"/>
                    <a:pt x="96" y="110"/>
                  </a:cubicBezTo>
                  <a:cubicBezTo>
                    <a:pt x="95" y="110"/>
                    <a:pt x="95" y="110"/>
                    <a:pt x="94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1" y="112"/>
                    <a:pt x="89" y="113"/>
                    <a:pt x="87" y="115"/>
                  </a:cubicBezTo>
                  <a:cubicBezTo>
                    <a:pt x="77" y="121"/>
                    <a:pt x="61" y="132"/>
                    <a:pt x="48" y="135"/>
                  </a:cubicBezTo>
                  <a:cubicBezTo>
                    <a:pt x="41" y="137"/>
                    <a:pt x="33" y="138"/>
                    <a:pt x="26" y="138"/>
                  </a:cubicBezTo>
                  <a:close/>
                  <a:moveTo>
                    <a:pt x="5" y="129"/>
                  </a:moveTo>
                  <a:cubicBezTo>
                    <a:pt x="5" y="130"/>
                    <a:pt x="5" y="130"/>
                    <a:pt x="6" y="130"/>
                  </a:cubicBezTo>
                  <a:cubicBezTo>
                    <a:pt x="10" y="134"/>
                    <a:pt x="17" y="137"/>
                    <a:pt x="26" y="137"/>
                  </a:cubicBezTo>
                  <a:cubicBezTo>
                    <a:pt x="33" y="137"/>
                    <a:pt x="41" y="135"/>
                    <a:pt x="48" y="134"/>
                  </a:cubicBezTo>
                  <a:cubicBezTo>
                    <a:pt x="61" y="130"/>
                    <a:pt x="76" y="120"/>
                    <a:pt x="86" y="114"/>
                  </a:cubicBezTo>
                  <a:cubicBezTo>
                    <a:pt x="82" y="115"/>
                    <a:pt x="78" y="117"/>
                    <a:pt x="75" y="119"/>
                  </a:cubicBezTo>
                  <a:cubicBezTo>
                    <a:pt x="66" y="124"/>
                    <a:pt x="57" y="129"/>
                    <a:pt x="48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4" y="126"/>
                    <a:pt x="59" y="123"/>
                    <a:pt x="65" y="120"/>
                  </a:cubicBezTo>
                  <a:cubicBezTo>
                    <a:pt x="75" y="114"/>
                    <a:pt x="85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8" y="112"/>
                    <a:pt x="99" y="116"/>
                    <a:pt x="99" y="120"/>
                  </a:cubicBezTo>
                  <a:cubicBezTo>
                    <a:pt x="99" y="124"/>
                    <a:pt x="100" y="129"/>
                    <a:pt x="101" y="132"/>
                  </a:cubicBezTo>
                  <a:cubicBezTo>
                    <a:pt x="104" y="134"/>
                    <a:pt x="108" y="135"/>
                    <a:pt x="111" y="135"/>
                  </a:cubicBezTo>
                  <a:cubicBezTo>
                    <a:pt x="118" y="135"/>
                    <a:pt x="122" y="129"/>
                    <a:pt x="123" y="123"/>
                  </a:cubicBezTo>
                  <a:cubicBezTo>
                    <a:pt x="122" y="124"/>
                    <a:pt x="121" y="125"/>
                    <a:pt x="119" y="125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7"/>
                    <a:pt x="117" y="128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5" y="130"/>
                    <a:pt x="114" y="130"/>
                    <a:pt x="113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1" y="130"/>
                    <a:pt x="109" y="130"/>
                    <a:pt x="108" y="129"/>
                  </a:cubicBezTo>
                  <a:cubicBezTo>
                    <a:pt x="106" y="129"/>
                    <a:pt x="105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0" y="122"/>
                    <a:pt x="100" y="110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10" y="106"/>
                    <a:pt x="114" y="108"/>
                    <a:pt x="116" y="112"/>
                  </a:cubicBezTo>
                  <a:cubicBezTo>
                    <a:pt x="118" y="116"/>
                    <a:pt x="119" y="120"/>
                    <a:pt x="118" y="124"/>
                  </a:cubicBezTo>
                  <a:cubicBezTo>
                    <a:pt x="118" y="124"/>
                    <a:pt x="118" y="124"/>
                    <a:pt x="118" y="124"/>
                  </a:cubicBezTo>
                  <a:cubicBezTo>
                    <a:pt x="121" y="119"/>
                    <a:pt x="119" y="116"/>
                    <a:pt x="117" y="112"/>
                  </a:cubicBezTo>
                  <a:cubicBezTo>
                    <a:pt x="116" y="110"/>
                    <a:pt x="115" y="109"/>
                    <a:pt x="114" y="106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7" y="106"/>
                    <a:pt x="121" y="109"/>
                    <a:pt x="123" y="113"/>
                  </a:cubicBezTo>
                  <a:cubicBezTo>
                    <a:pt x="121" y="107"/>
                    <a:pt x="116" y="102"/>
                    <a:pt x="108" y="10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8" y="97"/>
                    <a:pt x="112" y="90"/>
                    <a:pt x="115" y="82"/>
                  </a:cubicBezTo>
                  <a:cubicBezTo>
                    <a:pt x="124" y="65"/>
                    <a:pt x="134" y="44"/>
                    <a:pt x="133" y="26"/>
                  </a:cubicBezTo>
                  <a:cubicBezTo>
                    <a:pt x="131" y="15"/>
                    <a:pt x="126" y="3"/>
                    <a:pt x="115" y="2"/>
                  </a:cubicBezTo>
                  <a:cubicBezTo>
                    <a:pt x="110" y="1"/>
                    <a:pt x="104" y="4"/>
                    <a:pt x="102" y="7"/>
                  </a:cubicBezTo>
                  <a:cubicBezTo>
                    <a:pt x="102" y="7"/>
                    <a:pt x="102" y="8"/>
                    <a:pt x="102" y="9"/>
                  </a:cubicBezTo>
                  <a:cubicBezTo>
                    <a:pt x="105" y="4"/>
                    <a:pt x="109" y="3"/>
                    <a:pt x="111" y="3"/>
                  </a:cubicBezTo>
                  <a:cubicBezTo>
                    <a:pt x="118" y="3"/>
                    <a:pt x="125" y="11"/>
                    <a:pt x="127" y="18"/>
                  </a:cubicBezTo>
                  <a:cubicBezTo>
                    <a:pt x="133" y="42"/>
                    <a:pt x="110" y="81"/>
                    <a:pt x="101" y="91"/>
                  </a:cubicBezTo>
                  <a:cubicBezTo>
                    <a:pt x="102" y="96"/>
                    <a:pt x="100" y="100"/>
                    <a:pt x="99" y="104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86" y="107"/>
                    <a:pt x="75" y="113"/>
                    <a:pt x="64" y="119"/>
                  </a:cubicBezTo>
                  <a:cubicBezTo>
                    <a:pt x="51" y="126"/>
                    <a:pt x="37" y="133"/>
                    <a:pt x="23" y="133"/>
                  </a:cubicBezTo>
                  <a:cubicBezTo>
                    <a:pt x="17" y="133"/>
                    <a:pt x="11" y="132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lose/>
                  <a:moveTo>
                    <a:pt x="104" y="127"/>
                  </a:moveTo>
                  <a:cubicBezTo>
                    <a:pt x="106" y="127"/>
                    <a:pt x="107" y="127"/>
                    <a:pt x="108" y="128"/>
                  </a:cubicBezTo>
                  <a:cubicBezTo>
                    <a:pt x="111" y="129"/>
                    <a:pt x="113" y="129"/>
                    <a:pt x="116" y="128"/>
                  </a:cubicBezTo>
                  <a:cubicBezTo>
                    <a:pt x="118" y="123"/>
                    <a:pt x="118" y="117"/>
                    <a:pt x="115" y="113"/>
                  </a:cubicBezTo>
                  <a:cubicBezTo>
                    <a:pt x="113" y="110"/>
                    <a:pt x="109" y="107"/>
                    <a:pt x="105" y="107"/>
                  </a:cubicBezTo>
                  <a:cubicBezTo>
                    <a:pt x="102" y="111"/>
                    <a:pt x="102" y="121"/>
                    <a:pt x="104" y="127"/>
                  </a:cubicBezTo>
                  <a:close/>
                  <a:moveTo>
                    <a:pt x="89" y="110"/>
                  </a:moveTo>
                  <a:cubicBezTo>
                    <a:pt x="81" y="112"/>
                    <a:pt x="73" y="117"/>
                    <a:pt x="65" y="121"/>
                  </a:cubicBezTo>
                  <a:cubicBezTo>
                    <a:pt x="61" y="123"/>
                    <a:pt x="57" y="125"/>
                    <a:pt x="53" y="127"/>
                  </a:cubicBezTo>
                  <a:cubicBezTo>
                    <a:pt x="60" y="126"/>
                    <a:pt x="67" y="122"/>
                    <a:pt x="74" y="118"/>
                  </a:cubicBezTo>
                  <a:cubicBezTo>
                    <a:pt x="79" y="115"/>
                    <a:pt x="84" y="112"/>
                    <a:pt x="89" y="110"/>
                  </a:cubicBezTo>
                  <a:close/>
                  <a:moveTo>
                    <a:pt x="2" y="121"/>
                  </a:moveTo>
                  <a:cubicBezTo>
                    <a:pt x="2" y="123"/>
                    <a:pt x="3" y="125"/>
                    <a:pt x="4" y="127"/>
                  </a:cubicBezTo>
                  <a:cubicBezTo>
                    <a:pt x="3" y="127"/>
                    <a:pt x="3" y="125"/>
                    <a:pt x="3" y="124"/>
                  </a:cubicBezTo>
                  <a:cubicBezTo>
                    <a:pt x="3" y="123"/>
                    <a:pt x="4" y="122"/>
                    <a:pt x="3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  <a:moveTo>
                    <a:pt x="116" y="108"/>
                  </a:moveTo>
                  <a:cubicBezTo>
                    <a:pt x="117" y="109"/>
                    <a:pt x="118" y="110"/>
                    <a:pt x="118" y="111"/>
                  </a:cubicBezTo>
                  <a:cubicBezTo>
                    <a:pt x="120" y="115"/>
                    <a:pt x="122" y="118"/>
                    <a:pt x="120" y="123"/>
                  </a:cubicBezTo>
                  <a:cubicBezTo>
                    <a:pt x="122" y="122"/>
                    <a:pt x="123" y="121"/>
                    <a:pt x="123" y="119"/>
                  </a:cubicBezTo>
                  <a:cubicBezTo>
                    <a:pt x="123" y="115"/>
                    <a:pt x="119" y="110"/>
                    <a:pt x="116" y="108"/>
                  </a:cubicBezTo>
                  <a:close/>
                  <a:moveTo>
                    <a:pt x="102" y="108"/>
                  </a:moveTo>
                  <a:cubicBezTo>
                    <a:pt x="103" y="103"/>
                    <a:pt x="103" y="103"/>
                    <a:pt x="103" y="103"/>
                  </a:cubicBezTo>
                  <a:cubicBezTo>
                    <a:pt x="104" y="92"/>
                    <a:pt x="109" y="82"/>
                    <a:pt x="114" y="72"/>
                  </a:cubicBezTo>
                  <a:cubicBezTo>
                    <a:pt x="121" y="60"/>
                    <a:pt x="127" y="47"/>
                    <a:pt x="128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1" y="51"/>
                    <a:pt x="122" y="68"/>
                    <a:pt x="114" y="84"/>
                  </a:cubicBezTo>
                  <a:cubicBezTo>
                    <a:pt x="110" y="90"/>
                    <a:pt x="107" y="97"/>
                    <a:pt x="104" y="103"/>
                  </a:cubicBezTo>
                  <a:lnTo>
                    <a:pt x="102" y="108"/>
                  </a:lnTo>
                  <a:close/>
                  <a:moveTo>
                    <a:pt x="128" y="44"/>
                  </a:moveTo>
                  <a:cubicBezTo>
                    <a:pt x="125" y="54"/>
                    <a:pt x="120" y="63"/>
                    <a:pt x="116" y="72"/>
                  </a:cubicBezTo>
                  <a:cubicBezTo>
                    <a:pt x="111" y="81"/>
                    <a:pt x="107" y="89"/>
                    <a:pt x="105" y="97"/>
                  </a:cubicBezTo>
                  <a:cubicBezTo>
                    <a:pt x="108" y="92"/>
                    <a:pt x="110" y="88"/>
                    <a:pt x="112" y="83"/>
                  </a:cubicBezTo>
                  <a:cubicBezTo>
                    <a:pt x="119" y="71"/>
                    <a:pt x="126" y="58"/>
                    <a:pt x="128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37" name="Picture Placeholder 33" descr="An empty placeholder to add an image. Click on the placeholder and select the image that you wish to add."/>
          <p:cNvSpPr>
            <a:spLocks noGrp="1" noChangeAspect="1"/>
          </p:cNvSpPr>
          <p:nvPr>
            <p:ph type="pic" sz="quarter" idx="18"/>
          </p:nvPr>
        </p:nvSpPr>
        <p:spPr>
          <a:xfrm>
            <a:off x="6975717" y="1900210"/>
            <a:ext cx="3935536" cy="2571736"/>
          </a:xfrm>
          <a:solidFill>
            <a:schemeClr val="bg2"/>
          </a:solidFill>
          <a:ln w="38100">
            <a:solidFill>
              <a:schemeClr val="bg1"/>
            </a:solidFill>
          </a:ln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dirty="0"/>
          </a:p>
        </p:txBody>
      </p:sp>
      <p:sp>
        <p:nvSpPr>
          <p:cNvPr id="40" name="Text Placeholder 3"/>
          <p:cNvSpPr>
            <a:spLocks noGrp="1"/>
          </p:cNvSpPr>
          <p:nvPr>
            <p:ph type="body" sz="half" idx="19"/>
          </p:nvPr>
        </p:nvSpPr>
        <p:spPr>
          <a:xfrm>
            <a:off x="6742908" y="4935990"/>
            <a:ext cx="4368980" cy="1007610"/>
          </a:xfrm>
        </p:spPr>
        <p:txBody>
          <a:bodyPr>
            <a:normAutofit/>
          </a:bodyPr>
          <a:lstStyle>
            <a:lvl1pPr marL="0" indent="0">
              <a:spcBef>
                <a:spcPts val="16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B156B-59AE-415F-B24B-8756D48BB977}" type="slidenum">
              <a:rPr/>
              <a:pPr/>
              <a:t>‹#›</a:t>
            </a:fld>
            <a:endParaRPr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99945-0A15-4715-AB6C-F5E56CF20F70}" type="datetimeFigureOut">
              <a:rPr lang="en-US"/>
              <a:pPr/>
              <a:t>8/5/2020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68274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52" name="Group 51"/>
          <p:cNvGrpSpPr>
            <a:grpSpLocks noChangeAspect="1"/>
          </p:cNvGrpSpPr>
          <p:nvPr/>
        </p:nvGrpSpPr>
        <p:grpSpPr>
          <a:xfrm rot="5400000">
            <a:off x="1045139" y="1678105"/>
            <a:ext cx="3123347" cy="3089730"/>
            <a:chOff x="895350" y="3313113"/>
            <a:chExt cx="3613151" cy="2790825"/>
          </a:xfrm>
          <a:solidFill>
            <a:schemeClr val="tx1">
              <a:lumMod val="50000"/>
            </a:schemeClr>
          </a:solidFill>
        </p:grpSpPr>
        <p:sp>
          <p:nvSpPr>
            <p:cNvPr id="53" name="Freeform 41"/>
            <p:cNvSpPr>
              <a:spLocks/>
            </p:cNvSpPr>
            <p:nvPr/>
          </p:nvSpPr>
          <p:spPr bwMode="auto">
            <a:xfrm>
              <a:off x="963613" y="3725863"/>
              <a:ext cx="11113" cy="1952625"/>
            </a:xfrm>
            <a:custGeom>
              <a:avLst/>
              <a:gdLst>
                <a:gd name="T0" fmla="*/ 3 w 5"/>
                <a:gd name="T1" fmla="*/ 0 h 868"/>
                <a:gd name="T2" fmla="*/ 4 w 5"/>
                <a:gd name="T3" fmla="*/ 217 h 868"/>
                <a:gd name="T4" fmla="*/ 3 w 5"/>
                <a:gd name="T5" fmla="*/ 326 h 868"/>
                <a:gd name="T6" fmla="*/ 4 w 5"/>
                <a:gd name="T7" fmla="*/ 434 h 868"/>
                <a:gd name="T8" fmla="*/ 4 w 5"/>
                <a:gd name="T9" fmla="*/ 651 h 868"/>
                <a:gd name="T10" fmla="*/ 4 w 5"/>
                <a:gd name="T11" fmla="*/ 760 h 868"/>
                <a:gd name="T12" fmla="*/ 3 w 5"/>
                <a:gd name="T13" fmla="*/ 868 h 868"/>
                <a:gd name="T14" fmla="*/ 2 w 5"/>
                <a:gd name="T15" fmla="*/ 868 h 868"/>
                <a:gd name="T16" fmla="*/ 1 w 5"/>
                <a:gd name="T17" fmla="*/ 760 h 868"/>
                <a:gd name="T18" fmla="*/ 0 w 5"/>
                <a:gd name="T19" fmla="*/ 651 h 868"/>
                <a:gd name="T20" fmla="*/ 1 w 5"/>
                <a:gd name="T21" fmla="*/ 434 h 868"/>
                <a:gd name="T22" fmla="*/ 2 w 5"/>
                <a:gd name="T23" fmla="*/ 326 h 868"/>
                <a:gd name="T24" fmla="*/ 1 w 5"/>
                <a:gd name="T25" fmla="*/ 217 h 868"/>
                <a:gd name="T26" fmla="*/ 2 w 5"/>
                <a:gd name="T27" fmla="*/ 0 h 868"/>
                <a:gd name="T28" fmla="*/ 3 w 5"/>
                <a:gd name="T29" fmla="*/ 0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868">
                  <a:moveTo>
                    <a:pt x="3" y="0"/>
                  </a:moveTo>
                  <a:cubicBezTo>
                    <a:pt x="4" y="73"/>
                    <a:pt x="4" y="145"/>
                    <a:pt x="4" y="217"/>
                  </a:cubicBezTo>
                  <a:cubicBezTo>
                    <a:pt x="4" y="253"/>
                    <a:pt x="3" y="290"/>
                    <a:pt x="3" y="326"/>
                  </a:cubicBezTo>
                  <a:cubicBezTo>
                    <a:pt x="3" y="362"/>
                    <a:pt x="3" y="398"/>
                    <a:pt x="4" y="434"/>
                  </a:cubicBezTo>
                  <a:cubicBezTo>
                    <a:pt x="4" y="507"/>
                    <a:pt x="5" y="579"/>
                    <a:pt x="4" y="651"/>
                  </a:cubicBezTo>
                  <a:cubicBezTo>
                    <a:pt x="5" y="687"/>
                    <a:pt x="4" y="724"/>
                    <a:pt x="4" y="760"/>
                  </a:cubicBezTo>
                  <a:cubicBezTo>
                    <a:pt x="4" y="796"/>
                    <a:pt x="3" y="832"/>
                    <a:pt x="3" y="868"/>
                  </a:cubicBezTo>
                  <a:cubicBezTo>
                    <a:pt x="2" y="868"/>
                    <a:pt x="2" y="868"/>
                    <a:pt x="2" y="868"/>
                  </a:cubicBezTo>
                  <a:cubicBezTo>
                    <a:pt x="2" y="832"/>
                    <a:pt x="1" y="796"/>
                    <a:pt x="1" y="760"/>
                  </a:cubicBezTo>
                  <a:cubicBezTo>
                    <a:pt x="1" y="724"/>
                    <a:pt x="0" y="687"/>
                    <a:pt x="0" y="651"/>
                  </a:cubicBezTo>
                  <a:cubicBezTo>
                    <a:pt x="0" y="579"/>
                    <a:pt x="1" y="507"/>
                    <a:pt x="1" y="434"/>
                  </a:cubicBezTo>
                  <a:cubicBezTo>
                    <a:pt x="2" y="398"/>
                    <a:pt x="2" y="362"/>
                    <a:pt x="2" y="326"/>
                  </a:cubicBezTo>
                  <a:cubicBezTo>
                    <a:pt x="2" y="290"/>
                    <a:pt x="1" y="253"/>
                    <a:pt x="1" y="217"/>
                  </a:cubicBezTo>
                  <a:cubicBezTo>
                    <a:pt x="0" y="145"/>
                    <a:pt x="1" y="73"/>
                    <a:pt x="2" y="0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4" name="Freeform 42"/>
            <p:cNvSpPr>
              <a:spLocks/>
            </p:cNvSpPr>
            <p:nvPr/>
          </p:nvSpPr>
          <p:spPr bwMode="auto">
            <a:xfrm>
              <a:off x="1350963" y="6038850"/>
              <a:ext cx="2736850" cy="11113"/>
            </a:xfrm>
            <a:custGeom>
              <a:avLst/>
              <a:gdLst>
                <a:gd name="T0" fmla="*/ 0 w 1216"/>
                <a:gd name="T1" fmla="*/ 2 h 5"/>
                <a:gd name="T2" fmla="*/ 304 w 1216"/>
                <a:gd name="T3" fmla="*/ 1 h 5"/>
                <a:gd name="T4" fmla="*/ 456 w 1216"/>
                <a:gd name="T5" fmla="*/ 2 h 5"/>
                <a:gd name="T6" fmla="*/ 608 w 1216"/>
                <a:gd name="T7" fmla="*/ 1 h 5"/>
                <a:gd name="T8" fmla="*/ 912 w 1216"/>
                <a:gd name="T9" fmla="*/ 0 h 5"/>
                <a:gd name="T10" fmla="*/ 1064 w 1216"/>
                <a:gd name="T11" fmla="*/ 1 h 5"/>
                <a:gd name="T12" fmla="*/ 1216 w 1216"/>
                <a:gd name="T13" fmla="*/ 2 h 5"/>
                <a:gd name="T14" fmla="*/ 1216 w 1216"/>
                <a:gd name="T15" fmla="*/ 2 h 5"/>
                <a:gd name="T16" fmla="*/ 1064 w 1216"/>
                <a:gd name="T17" fmla="*/ 4 h 5"/>
                <a:gd name="T18" fmla="*/ 912 w 1216"/>
                <a:gd name="T19" fmla="*/ 4 h 5"/>
                <a:gd name="T20" fmla="*/ 608 w 1216"/>
                <a:gd name="T21" fmla="*/ 3 h 5"/>
                <a:gd name="T22" fmla="*/ 456 w 1216"/>
                <a:gd name="T23" fmla="*/ 3 h 5"/>
                <a:gd name="T24" fmla="*/ 304 w 1216"/>
                <a:gd name="T25" fmla="*/ 4 h 5"/>
                <a:gd name="T26" fmla="*/ 0 w 1216"/>
                <a:gd name="T2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6" h="5">
                  <a:moveTo>
                    <a:pt x="0" y="2"/>
                  </a:moveTo>
                  <a:cubicBezTo>
                    <a:pt x="101" y="1"/>
                    <a:pt x="202" y="0"/>
                    <a:pt x="304" y="1"/>
                  </a:cubicBezTo>
                  <a:cubicBezTo>
                    <a:pt x="354" y="1"/>
                    <a:pt x="405" y="2"/>
                    <a:pt x="456" y="2"/>
                  </a:cubicBezTo>
                  <a:cubicBezTo>
                    <a:pt x="506" y="2"/>
                    <a:pt x="557" y="1"/>
                    <a:pt x="608" y="1"/>
                  </a:cubicBezTo>
                  <a:cubicBezTo>
                    <a:pt x="709" y="1"/>
                    <a:pt x="810" y="0"/>
                    <a:pt x="912" y="0"/>
                  </a:cubicBezTo>
                  <a:cubicBezTo>
                    <a:pt x="962" y="0"/>
                    <a:pt x="1013" y="1"/>
                    <a:pt x="1064" y="1"/>
                  </a:cubicBezTo>
                  <a:cubicBezTo>
                    <a:pt x="1114" y="1"/>
                    <a:pt x="1165" y="1"/>
                    <a:pt x="1216" y="2"/>
                  </a:cubicBezTo>
                  <a:cubicBezTo>
                    <a:pt x="1216" y="2"/>
                    <a:pt x="1216" y="2"/>
                    <a:pt x="1216" y="2"/>
                  </a:cubicBezTo>
                  <a:cubicBezTo>
                    <a:pt x="1165" y="3"/>
                    <a:pt x="1114" y="3"/>
                    <a:pt x="1064" y="4"/>
                  </a:cubicBezTo>
                  <a:cubicBezTo>
                    <a:pt x="1013" y="4"/>
                    <a:pt x="962" y="4"/>
                    <a:pt x="912" y="4"/>
                  </a:cubicBezTo>
                  <a:cubicBezTo>
                    <a:pt x="810" y="5"/>
                    <a:pt x="709" y="4"/>
                    <a:pt x="608" y="3"/>
                  </a:cubicBezTo>
                  <a:cubicBezTo>
                    <a:pt x="557" y="3"/>
                    <a:pt x="506" y="3"/>
                    <a:pt x="456" y="3"/>
                  </a:cubicBezTo>
                  <a:cubicBezTo>
                    <a:pt x="405" y="3"/>
                    <a:pt x="354" y="4"/>
                    <a:pt x="304" y="4"/>
                  </a:cubicBezTo>
                  <a:cubicBezTo>
                    <a:pt x="202" y="4"/>
                    <a:pt x="101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5" name="Freeform 43"/>
            <p:cNvSpPr>
              <a:spLocks/>
            </p:cNvSpPr>
            <p:nvPr/>
          </p:nvSpPr>
          <p:spPr bwMode="auto">
            <a:xfrm>
              <a:off x="1330325" y="3378200"/>
              <a:ext cx="2743200" cy="11113"/>
            </a:xfrm>
            <a:custGeom>
              <a:avLst/>
              <a:gdLst>
                <a:gd name="T0" fmla="*/ 0 w 1219"/>
                <a:gd name="T1" fmla="*/ 2 h 5"/>
                <a:gd name="T2" fmla="*/ 304 w 1219"/>
                <a:gd name="T3" fmla="*/ 1 h 5"/>
                <a:gd name="T4" fmla="*/ 457 w 1219"/>
                <a:gd name="T5" fmla="*/ 2 h 5"/>
                <a:gd name="T6" fmla="*/ 609 w 1219"/>
                <a:gd name="T7" fmla="*/ 1 h 5"/>
                <a:gd name="T8" fmla="*/ 914 w 1219"/>
                <a:gd name="T9" fmla="*/ 0 h 5"/>
                <a:gd name="T10" fmla="*/ 1067 w 1219"/>
                <a:gd name="T11" fmla="*/ 1 h 5"/>
                <a:gd name="T12" fmla="*/ 1219 w 1219"/>
                <a:gd name="T13" fmla="*/ 2 h 5"/>
                <a:gd name="T14" fmla="*/ 1219 w 1219"/>
                <a:gd name="T15" fmla="*/ 3 h 5"/>
                <a:gd name="T16" fmla="*/ 1067 w 1219"/>
                <a:gd name="T17" fmla="*/ 4 h 5"/>
                <a:gd name="T18" fmla="*/ 914 w 1219"/>
                <a:gd name="T19" fmla="*/ 4 h 5"/>
                <a:gd name="T20" fmla="*/ 609 w 1219"/>
                <a:gd name="T21" fmla="*/ 3 h 5"/>
                <a:gd name="T22" fmla="*/ 457 w 1219"/>
                <a:gd name="T23" fmla="*/ 3 h 5"/>
                <a:gd name="T24" fmla="*/ 304 w 1219"/>
                <a:gd name="T25" fmla="*/ 4 h 5"/>
                <a:gd name="T26" fmla="*/ 0 w 1219"/>
                <a:gd name="T27" fmla="*/ 3 h 5"/>
                <a:gd name="T28" fmla="*/ 0 w 1219"/>
                <a:gd name="T2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9" h="5">
                  <a:moveTo>
                    <a:pt x="0" y="2"/>
                  </a:moveTo>
                  <a:cubicBezTo>
                    <a:pt x="101" y="1"/>
                    <a:pt x="203" y="0"/>
                    <a:pt x="304" y="1"/>
                  </a:cubicBezTo>
                  <a:cubicBezTo>
                    <a:pt x="355" y="1"/>
                    <a:pt x="406" y="2"/>
                    <a:pt x="457" y="2"/>
                  </a:cubicBezTo>
                  <a:cubicBezTo>
                    <a:pt x="508" y="2"/>
                    <a:pt x="559" y="1"/>
                    <a:pt x="609" y="1"/>
                  </a:cubicBezTo>
                  <a:cubicBezTo>
                    <a:pt x="711" y="1"/>
                    <a:pt x="813" y="0"/>
                    <a:pt x="914" y="0"/>
                  </a:cubicBezTo>
                  <a:cubicBezTo>
                    <a:pt x="965" y="0"/>
                    <a:pt x="1016" y="1"/>
                    <a:pt x="1067" y="1"/>
                  </a:cubicBezTo>
                  <a:cubicBezTo>
                    <a:pt x="1117" y="1"/>
                    <a:pt x="1168" y="1"/>
                    <a:pt x="1219" y="2"/>
                  </a:cubicBezTo>
                  <a:cubicBezTo>
                    <a:pt x="1219" y="3"/>
                    <a:pt x="1219" y="3"/>
                    <a:pt x="1219" y="3"/>
                  </a:cubicBezTo>
                  <a:cubicBezTo>
                    <a:pt x="1168" y="3"/>
                    <a:pt x="1117" y="4"/>
                    <a:pt x="1067" y="4"/>
                  </a:cubicBezTo>
                  <a:cubicBezTo>
                    <a:pt x="1016" y="4"/>
                    <a:pt x="965" y="4"/>
                    <a:pt x="914" y="4"/>
                  </a:cubicBezTo>
                  <a:cubicBezTo>
                    <a:pt x="813" y="5"/>
                    <a:pt x="711" y="4"/>
                    <a:pt x="609" y="3"/>
                  </a:cubicBezTo>
                  <a:cubicBezTo>
                    <a:pt x="559" y="3"/>
                    <a:pt x="508" y="3"/>
                    <a:pt x="457" y="3"/>
                  </a:cubicBezTo>
                  <a:cubicBezTo>
                    <a:pt x="406" y="3"/>
                    <a:pt x="355" y="4"/>
                    <a:pt x="304" y="4"/>
                  </a:cubicBezTo>
                  <a:cubicBezTo>
                    <a:pt x="203" y="4"/>
                    <a:pt x="101" y="4"/>
                    <a:pt x="0" y="3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6" name="Freeform 44"/>
            <p:cNvSpPr>
              <a:spLocks/>
            </p:cNvSpPr>
            <p:nvPr/>
          </p:nvSpPr>
          <p:spPr bwMode="auto">
            <a:xfrm>
              <a:off x="4443413" y="3759200"/>
              <a:ext cx="9525" cy="1919288"/>
            </a:xfrm>
            <a:custGeom>
              <a:avLst/>
              <a:gdLst>
                <a:gd name="T0" fmla="*/ 2 w 4"/>
                <a:gd name="T1" fmla="*/ 853 h 853"/>
                <a:gd name="T2" fmla="*/ 0 w 4"/>
                <a:gd name="T3" fmla="*/ 640 h 853"/>
                <a:gd name="T4" fmla="*/ 1 w 4"/>
                <a:gd name="T5" fmla="*/ 533 h 853"/>
                <a:gd name="T6" fmla="*/ 1 w 4"/>
                <a:gd name="T7" fmla="*/ 427 h 853"/>
                <a:gd name="T8" fmla="*/ 0 w 4"/>
                <a:gd name="T9" fmla="*/ 213 h 853"/>
                <a:gd name="T10" fmla="*/ 0 w 4"/>
                <a:gd name="T11" fmla="*/ 107 h 853"/>
                <a:gd name="T12" fmla="*/ 2 w 4"/>
                <a:gd name="T13" fmla="*/ 0 h 853"/>
                <a:gd name="T14" fmla="*/ 2 w 4"/>
                <a:gd name="T15" fmla="*/ 0 h 853"/>
                <a:gd name="T16" fmla="*/ 3 w 4"/>
                <a:gd name="T17" fmla="*/ 107 h 853"/>
                <a:gd name="T18" fmla="*/ 4 w 4"/>
                <a:gd name="T19" fmla="*/ 213 h 853"/>
                <a:gd name="T20" fmla="*/ 3 w 4"/>
                <a:gd name="T21" fmla="*/ 427 h 853"/>
                <a:gd name="T22" fmla="*/ 2 w 4"/>
                <a:gd name="T23" fmla="*/ 533 h 853"/>
                <a:gd name="T24" fmla="*/ 3 w 4"/>
                <a:gd name="T25" fmla="*/ 640 h 853"/>
                <a:gd name="T26" fmla="*/ 2 w 4"/>
                <a:gd name="T27" fmla="*/ 853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853">
                  <a:moveTo>
                    <a:pt x="2" y="853"/>
                  </a:moveTo>
                  <a:cubicBezTo>
                    <a:pt x="0" y="782"/>
                    <a:pt x="0" y="711"/>
                    <a:pt x="0" y="640"/>
                  </a:cubicBezTo>
                  <a:cubicBezTo>
                    <a:pt x="0" y="604"/>
                    <a:pt x="1" y="569"/>
                    <a:pt x="1" y="533"/>
                  </a:cubicBezTo>
                  <a:cubicBezTo>
                    <a:pt x="1" y="498"/>
                    <a:pt x="1" y="462"/>
                    <a:pt x="1" y="427"/>
                  </a:cubicBezTo>
                  <a:cubicBezTo>
                    <a:pt x="0" y="356"/>
                    <a:pt x="0" y="284"/>
                    <a:pt x="0" y="213"/>
                  </a:cubicBezTo>
                  <a:cubicBezTo>
                    <a:pt x="0" y="178"/>
                    <a:pt x="0" y="142"/>
                    <a:pt x="0" y="107"/>
                  </a:cubicBezTo>
                  <a:cubicBezTo>
                    <a:pt x="1" y="71"/>
                    <a:pt x="1" y="36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36"/>
                    <a:pt x="3" y="71"/>
                    <a:pt x="3" y="107"/>
                  </a:cubicBezTo>
                  <a:cubicBezTo>
                    <a:pt x="4" y="142"/>
                    <a:pt x="4" y="178"/>
                    <a:pt x="4" y="213"/>
                  </a:cubicBezTo>
                  <a:cubicBezTo>
                    <a:pt x="4" y="284"/>
                    <a:pt x="3" y="356"/>
                    <a:pt x="3" y="427"/>
                  </a:cubicBezTo>
                  <a:cubicBezTo>
                    <a:pt x="3" y="462"/>
                    <a:pt x="2" y="498"/>
                    <a:pt x="2" y="533"/>
                  </a:cubicBezTo>
                  <a:cubicBezTo>
                    <a:pt x="3" y="569"/>
                    <a:pt x="3" y="604"/>
                    <a:pt x="3" y="640"/>
                  </a:cubicBezTo>
                  <a:cubicBezTo>
                    <a:pt x="4" y="711"/>
                    <a:pt x="3" y="782"/>
                    <a:pt x="2" y="8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7" name="Freeform 45"/>
            <p:cNvSpPr>
              <a:spLocks noEditPoints="1"/>
            </p:cNvSpPr>
            <p:nvPr/>
          </p:nvSpPr>
          <p:spPr bwMode="auto">
            <a:xfrm>
              <a:off x="903288" y="5772150"/>
              <a:ext cx="341313" cy="331788"/>
            </a:xfrm>
            <a:custGeom>
              <a:avLst/>
              <a:gdLst>
                <a:gd name="T0" fmla="*/ 127 w 152"/>
                <a:gd name="T1" fmla="*/ 122 h 148"/>
                <a:gd name="T2" fmla="*/ 84 w 152"/>
                <a:gd name="T3" fmla="*/ 134 h 148"/>
                <a:gd name="T4" fmla="*/ 112 w 152"/>
                <a:gd name="T5" fmla="*/ 131 h 148"/>
                <a:gd name="T6" fmla="*/ 48 w 152"/>
                <a:gd name="T7" fmla="*/ 142 h 148"/>
                <a:gd name="T8" fmla="*/ 4 w 152"/>
                <a:gd name="T9" fmla="*/ 95 h 148"/>
                <a:gd name="T10" fmla="*/ 20 w 152"/>
                <a:gd name="T11" fmla="*/ 61 h 148"/>
                <a:gd name="T12" fmla="*/ 26 w 152"/>
                <a:gd name="T13" fmla="*/ 58 h 148"/>
                <a:gd name="T14" fmla="*/ 31 w 152"/>
                <a:gd name="T15" fmla="*/ 23 h 148"/>
                <a:gd name="T16" fmla="*/ 19 w 152"/>
                <a:gd name="T17" fmla="*/ 0 h 148"/>
                <a:gd name="T18" fmla="*/ 33 w 152"/>
                <a:gd name="T19" fmla="*/ 57 h 148"/>
                <a:gd name="T20" fmla="*/ 41 w 152"/>
                <a:gd name="T21" fmla="*/ 63 h 148"/>
                <a:gd name="T22" fmla="*/ 36 w 152"/>
                <a:gd name="T23" fmla="*/ 80 h 148"/>
                <a:gd name="T24" fmla="*/ 26 w 152"/>
                <a:gd name="T25" fmla="*/ 67 h 148"/>
                <a:gd name="T26" fmla="*/ 64 w 152"/>
                <a:gd name="T27" fmla="*/ 132 h 148"/>
                <a:gd name="T28" fmla="*/ 84 w 152"/>
                <a:gd name="T29" fmla="*/ 112 h 148"/>
                <a:gd name="T30" fmla="*/ 77 w 152"/>
                <a:gd name="T31" fmla="*/ 131 h 148"/>
                <a:gd name="T32" fmla="*/ 152 w 152"/>
                <a:gd name="T33" fmla="*/ 129 h 148"/>
                <a:gd name="T34" fmla="*/ 114 w 152"/>
                <a:gd name="T35" fmla="*/ 131 h 148"/>
                <a:gd name="T36" fmla="*/ 127 w 152"/>
                <a:gd name="T37" fmla="*/ 122 h 148"/>
                <a:gd name="T38" fmla="*/ 74 w 152"/>
                <a:gd name="T39" fmla="*/ 128 h 148"/>
                <a:gd name="T40" fmla="*/ 68 w 152"/>
                <a:gd name="T41" fmla="*/ 112 h 148"/>
                <a:gd name="T42" fmla="*/ 66 w 152"/>
                <a:gd name="T43" fmla="*/ 117 h 148"/>
                <a:gd name="T44" fmla="*/ 66 w 152"/>
                <a:gd name="T45" fmla="*/ 125 h 148"/>
                <a:gd name="T46" fmla="*/ 73 w 152"/>
                <a:gd name="T47" fmla="*/ 128 h 148"/>
                <a:gd name="T48" fmla="*/ 74 w 152"/>
                <a:gd name="T49" fmla="*/ 114 h 148"/>
                <a:gd name="T50" fmla="*/ 74 w 152"/>
                <a:gd name="T51" fmla="*/ 128 h 148"/>
                <a:gd name="T52" fmla="*/ 9 w 152"/>
                <a:gd name="T53" fmla="*/ 88 h 148"/>
                <a:gd name="T54" fmla="*/ 56 w 152"/>
                <a:gd name="T55" fmla="*/ 135 h 148"/>
                <a:gd name="T56" fmla="*/ 9 w 152"/>
                <a:gd name="T57" fmla="*/ 88 h 148"/>
                <a:gd name="T58" fmla="*/ 37 w 152"/>
                <a:gd name="T59" fmla="*/ 61 h 148"/>
                <a:gd name="T60" fmla="*/ 31 w 152"/>
                <a:gd name="T61" fmla="*/ 77 h 148"/>
                <a:gd name="T62" fmla="*/ 37 w 152"/>
                <a:gd name="T63" fmla="*/ 61 h 148"/>
                <a:gd name="T64" fmla="*/ 30 w 152"/>
                <a:gd name="T65" fmla="*/ 57 h 148"/>
                <a:gd name="T66" fmla="*/ 33 w 152"/>
                <a:gd name="T67" fmla="*/ 31 h 148"/>
                <a:gd name="T68" fmla="*/ 30 w 152"/>
                <a:gd name="T69" fmla="*/ 57 h 148"/>
                <a:gd name="T70" fmla="*/ 30 w 152"/>
                <a:gd name="T71" fmla="*/ 61 h 148"/>
                <a:gd name="T72" fmla="*/ 30 w 152"/>
                <a:gd name="T73" fmla="*/ 74 h 148"/>
                <a:gd name="T74" fmla="*/ 30 w 152"/>
                <a:gd name="T75" fmla="*/ 6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48">
                  <a:moveTo>
                    <a:pt x="127" y="122"/>
                  </a:moveTo>
                  <a:cubicBezTo>
                    <a:pt x="115" y="118"/>
                    <a:pt x="99" y="137"/>
                    <a:pt x="84" y="134"/>
                  </a:cubicBezTo>
                  <a:cubicBezTo>
                    <a:pt x="92" y="142"/>
                    <a:pt x="106" y="130"/>
                    <a:pt x="112" y="131"/>
                  </a:cubicBezTo>
                  <a:cubicBezTo>
                    <a:pt x="95" y="147"/>
                    <a:pt x="66" y="127"/>
                    <a:pt x="48" y="142"/>
                  </a:cubicBezTo>
                  <a:cubicBezTo>
                    <a:pt x="19" y="142"/>
                    <a:pt x="1" y="123"/>
                    <a:pt x="4" y="95"/>
                  </a:cubicBezTo>
                  <a:cubicBezTo>
                    <a:pt x="6" y="82"/>
                    <a:pt x="19" y="74"/>
                    <a:pt x="20" y="61"/>
                  </a:cubicBezTo>
                  <a:cubicBezTo>
                    <a:pt x="23" y="58"/>
                    <a:pt x="22" y="60"/>
                    <a:pt x="26" y="58"/>
                  </a:cubicBezTo>
                  <a:cubicBezTo>
                    <a:pt x="25" y="45"/>
                    <a:pt x="33" y="34"/>
                    <a:pt x="31" y="23"/>
                  </a:cubicBezTo>
                  <a:cubicBezTo>
                    <a:pt x="30" y="12"/>
                    <a:pt x="19" y="8"/>
                    <a:pt x="19" y="0"/>
                  </a:cubicBezTo>
                  <a:cubicBezTo>
                    <a:pt x="36" y="7"/>
                    <a:pt x="41" y="36"/>
                    <a:pt x="33" y="57"/>
                  </a:cubicBezTo>
                  <a:cubicBezTo>
                    <a:pt x="34" y="60"/>
                    <a:pt x="40" y="59"/>
                    <a:pt x="41" y="63"/>
                  </a:cubicBezTo>
                  <a:cubicBezTo>
                    <a:pt x="43" y="69"/>
                    <a:pt x="40" y="75"/>
                    <a:pt x="36" y="80"/>
                  </a:cubicBezTo>
                  <a:cubicBezTo>
                    <a:pt x="27" y="79"/>
                    <a:pt x="20" y="74"/>
                    <a:pt x="26" y="67"/>
                  </a:cubicBezTo>
                  <a:cubicBezTo>
                    <a:pt x="1" y="88"/>
                    <a:pt x="14" y="148"/>
                    <a:pt x="64" y="132"/>
                  </a:cubicBezTo>
                  <a:cubicBezTo>
                    <a:pt x="54" y="118"/>
                    <a:pt x="73" y="97"/>
                    <a:pt x="84" y="112"/>
                  </a:cubicBezTo>
                  <a:cubicBezTo>
                    <a:pt x="86" y="123"/>
                    <a:pt x="81" y="126"/>
                    <a:pt x="77" y="131"/>
                  </a:cubicBezTo>
                  <a:cubicBezTo>
                    <a:pt x="101" y="137"/>
                    <a:pt x="133" y="102"/>
                    <a:pt x="152" y="129"/>
                  </a:cubicBezTo>
                  <a:cubicBezTo>
                    <a:pt x="143" y="117"/>
                    <a:pt x="124" y="124"/>
                    <a:pt x="114" y="131"/>
                  </a:cubicBezTo>
                  <a:cubicBezTo>
                    <a:pt x="116" y="126"/>
                    <a:pt x="123" y="126"/>
                    <a:pt x="127" y="122"/>
                  </a:cubicBezTo>
                  <a:close/>
                  <a:moveTo>
                    <a:pt x="74" y="128"/>
                  </a:moveTo>
                  <a:cubicBezTo>
                    <a:pt x="91" y="127"/>
                    <a:pt x="78" y="98"/>
                    <a:pt x="68" y="112"/>
                  </a:cubicBezTo>
                  <a:cubicBezTo>
                    <a:pt x="75" y="112"/>
                    <a:pt x="69" y="117"/>
                    <a:pt x="66" y="117"/>
                  </a:cubicBezTo>
                  <a:cubicBezTo>
                    <a:pt x="66" y="119"/>
                    <a:pt x="66" y="122"/>
                    <a:pt x="66" y="125"/>
                  </a:cubicBezTo>
                  <a:cubicBezTo>
                    <a:pt x="68" y="126"/>
                    <a:pt x="69" y="128"/>
                    <a:pt x="73" y="128"/>
                  </a:cubicBezTo>
                  <a:cubicBezTo>
                    <a:pt x="75" y="124"/>
                    <a:pt x="80" y="117"/>
                    <a:pt x="74" y="114"/>
                  </a:cubicBezTo>
                  <a:cubicBezTo>
                    <a:pt x="84" y="115"/>
                    <a:pt x="78" y="125"/>
                    <a:pt x="74" y="128"/>
                  </a:cubicBezTo>
                  <a:close/>
                  <a:moveTo>
                    <a:pt x="9" y="88"/>
                  </a:moveTo>
                  <a:cubicBezTo>
                    <a:pt x="0" y="121"/>
                    <a:pt x="28" y="148"/>
                    <a:pt x="56" y="135"/>
                  </a:cubicBezTo>
                  <a:cubicBezTo>
                    <a:pt x="20" y="145"/>
                    <a:pt x="13" y="115"/>
                    <a:pt x="9" y="88"/>
                  </a:cubicBezTo>
                  <a:close/>
                  <a:moveTo>
                    <a:pt x="37" y="61"/>
                  </a:moveTo>
                  <a:cubicBezTo>
                    <a:pt x="38" y="69"/>
                    <a:pt x="34" y="72"/>
                    <a:pt x="31" y="77"/>
                  </a:cubicBezTo>
                  <a:cubicBezTo>
                    <a:pt x="40" y="78"/>
                    <a:pt x="42" y="66"/>
                    <a:pt x="37" y="61"/>
                  </a:cubicBezTo>
                  <a:close/>
                  <a:moveTo>
                    <a:pt x="30" y="57"/>
                  </a:moveTo>
                  <a:cubicBezTo>
                    <a:pt x="30" y="49"/>
                    <a:pt x="38" y="40"/>
                    <a:pt x="33" y="31"/>
                  </a:cubicBezTo>
                  <a:cubicBezTo>
                    <a:pt x="34" y="41"/>
                    <a:pt x="26" y="49"/>
                    <a:pt x="30" y="57"/>
                  </a:cubicBezTo>
                  <a:close/>
                  <a:moveTo>
                    <a:pt x="30" y="61"/>
                  </a:moveTo>
                  <a:cubicBezTo>
                    <a:pt x="28" y="63"/>
                    <a:pt x="27" y="72"/>
                    <a:pt x="30" y="74"/>
                  </a:cubicBezTo>
                  <a:cubicBezTo>
                    <a:pt x="33" y="70"/>
                    <a:pt x="36" y="63"/>
                    <a:pt x="30" y="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8" name="Freeform 46"/>
            <p:cNvSpPr>
              <a:spLocks noEditPoints="1"/>
            </p:cNvSpPr>
            <p:nvPr/>
          </p:nvSpPr>
          <p:spPr bwMode="auto">
            <a:xfrm>
              <a:off x="906463" y="5768975"/>
              <a:ext cx="341313" cy="323850"/>
            </a:xfrm>
            <a:custGeom>
              <a:avLst/>
              <a:gdLst>
                <a:gd name="T0" fmla="*/ 2 w 151"/>
                <a:gd name="T1" fmla="*/ 96 h 144"/>
                <a:gd name="T2" fmla="*/ 21 w 151"/>
                <a:gd name="T3" fmla="*/ 59 h 144"/>
                <a:gd name="T4" fmla="*/ 22 w 151"/>
                <a:gd name="T5" fmla="*/ 12 h 144"/>
                <a:gd name="T6" fmla="*/ 32 w 151"/>
                <a:gd name="T7" fmla="*/ 58 h 144"/>
                <a:gd name="T8" fmla="*/ 34 w 151"/>
                <a:gd name="T9" fmla="*/ 81 h 144"/>
                <a:gd name="T10" fmla="*/ 15 w 151"/>
                <a:gd name="T11" fmla="*/ 112 h 144"/>
                <a:gd name="T12" fmla="*/ 73 w 151"/>
                <a:gd name="T13" fmla="*/ 107 h 144"/>
                <a:gd name="T14" fmla="*/ 76 w 151"/>
                <a:gd name="T15" fmla="*/ 131 h 144"/>
                <a:gd name="T16" fmla="*/ 151 w 151"/>
                <a:gd name="T17" fmla="*/ 130 h 144"/>
                <a:gd name="T18" fmla="*/ 110 w 151"/>
                <a:gd name="T19" fmla="*/ 134 h 144"/>
                <a:gd name="T20" fmla="*/ 66 w 151"/>
                <a:gd name="T21" fmla="*/ 138 h 144"/>
                <a:gd name="T22" fmla="*/ 12 w 151"/>
                <a:gd name="T23" fmla="*/ 128 h 144"/>
                <a:gd name="T24" fmla="*/ 86 w 151"/>
                <a:gd name="T25" fmla="*/ 138 h 144"/>
                <a:gd name="T26" fmla="*/ 86 w 151"/>
                <a:gd name="T27" fmla="*/ 134 h 144"/>
                <a:gd name="T28" fmla="*/ 75 w 151"/>
                <a:gd name="T29" fmla="*/ 133 h 144"/>
                <a:gd name="T30" fmla="*/ 77 w 151"/>
                <a:gd name="T31" fmla="*/ 128 h 144"/>
                <a:gd name="T32" fmla="*/ 66 w 151"/>
                <a:gd name="T33" fmla="*/ 128 h 144"/>
                <a:gd name="T34" fmla="*/ 64 w 151"/>
                <a:gd name="T35" fmla="*/ 117 h 144"/>
                <a:gd name="T36" fmla="*/ 65 w 151"/>
                <a:gd name="T37" fmla="*/ 114 h 144"/>
                <a:gd name="T38" fmla="*/ 63 w 151"/>
                <a:gd name="T39" fmla="*/ 133 h 144"/>
                <a:gd name="T40" fmla="*/ 54 w 151"/>
                <a:gd name="T41" fmla="*/ 137 h 144"/>
                <a:gd name="T42" fmla="*/ 7 w 151"/>
                <a:gd name="T43" fmla="*/ 86 h 144"/>
                <a:gd name="T44" fmla="*/ 41 w 151"/>
                <a:gd name="T45" fmla="*/ 139 h 144"/>
                <a:gd name="T46" fmla="*/ 92 w 151"/>
                <a:gd name="T47" fmla="*/ 138 h 144"/>
                <a:gd name="T48" fmla="*/ 41 w 151"/>
                <a:gd name="T49" fmla="*/ 137 h 144"/>
                <a:gd name="T50" fmla="*/ 26 w 151"/>
                <a:gd name="T51" fmla="*/ 65 h 144"/>
                <a:gd name="T52" fmla="*/ 32 w 151"/>
                <a:gd name="T53" fmla="*/ 64 h 144"/>
                <a:gd name="T54" fmla="*/ 26 w 151"/>
                <a:gd name="T55" fmla="*/ 72 h 144"/>
                <a:gd name="T56" fmla="*/ 33 w 151"/>
                <a:gd name="T57" fmla="*/ 80 h 144"/>
                <a:gd name="T58" fmla="*/ 38 w 151"/>
                <a:gd name="T59" fmla="*/ 73 h 144"/>
                <a:gd name="T60" fmla="*/ 28 w 151"/>
                <a:gd name="T61" fmla="*/ 78 h 144"/>
                <a:gd name="T62" fmla="*/ 34 w 151"/>
                <a:gd name="T63" fmla="*/ 61 h 144"/>
                <a:gd name="T64" fmla="*/ 18 w 151"/>
                <a:gd name="T65" fmla="*/ 2 h 144"/>
                <a:gd name="T66" fmla="*/ 31 w 151"/>
                <a:gd name="T67" fmla="*/ 32 h 144"/>
                <a:gd name="T68" fmla="*/ 27 w 151"/>
                <a:gd name="T69" fmla="*/ 58 h 144"/>
                <a:gd name="T70" fmla="*/ 28 w 151"/>
                <a:gd name="T71" fmla="*/ 42 h 144"/>
                <a:gd name="T72" fmla="*/ 21 w 151"/>
                <a:gd name="T73" fmla="*/ 61 h 144"/>
                <a:gd name="T74" fmla="*/ 7 w 151"/>
                <a:gd name="T75" fmla="*/ 86 h 144"/>
                <a:gd name="T76" fmla="*/ 110 w 151"/>
                <a:gd name="T77" fmla="*/ 131 h 144"/>
                <a:gd name="T78" fmla="*/ 121 w 151"/>
                <a:gd name="T79" fmla="*/ 123 h 144"/>
                <a:gd name="T80" fmla="*/ 67 w 151"/>
                <a:gd name="T81" fmla="*/ 127 h 144"/>
                <a:gd name="T82" fmla="*/ 74 w 151"/>
                <a:gd name="T83" fmla="*/ 118 h 144"/>
                <a:gd name="T84" fmla="*/ 64 w 151"/>
                <a:gd name="T85" fmla="*/ 118 h 144"/>
                <a:gd name="T86" fmla="*/ 75 w 151"/>
                <a:gd name="T87" fmla="*/ 118 h 144"/>
                <a:gd name="T88" fmla="*/ 70 w 151"/>
                <a:gd name="T89" fmla="*/ 114 h 144"/>
                <a:gd name="T90" fmla="*/ 79 w 151"/>
                <a:gd name="T91" fmla="*/ 120 h 144"/>
                <a:gd name="T92" fmla="*/ 122 w 151"/>
                <a:gd name="T93" fmla="*/ 122 h 144"/>
                <a:gd name="T94" fmla="*/ 123 w 151"/>
                <a:gd name="T95" fmla="*/ 125 h 144"/>
                <a:gd name="T96" fmla="*/ 122 w 151"/>
                <a:gd name="T97" fmla="*/ 122 h 144"/>
                <a:gd name="T98" fmla="*/ 81 w 151"/>
                <a:gd name="T99" fmla="*/ 114 h 144"/>
                <a:gd name="T100" fmla="*/ 32 w 151"/>
                <a:gd name="T101" fmla="*/ 74 h 144"/>
                <a:gd name="T102" fmla="*/ 28 w 151"/>
                <a:gd name="T103" fmla="*/ 63 h 144"/>
                <a:gd name="T104" fmla="*/ 28 w 151"/>
                <a:gd name="T105" fmla="*/ 63 h 144"/>
                <a:gd name="T106" fmla="*/ 29 w 151"/>
                <a:gd name="T107" fmla="*/ 4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1" h="144">
                  <a:moveTo>
                    <a:pt x="47" y="144"/>
                  </a:moveTo>
                  <a:cubicBezTo>
                    <a:pt x="46" y="144"/>
                    <a:pt x="46" y="144"/>
                    <a:pt x="46" y="144"/>
                  </a:cubicBezTo>
                  <a:cubicBezTo>
                    <a:pt x="32" y="144"/>
                    <a:pt x="19" y="139"/>
                    <a:pt x="11" y="129"/>
                  </a:cubicBezTo>
                  <a:cubicBezTo>
                    <a:pt x="3" y="121"/>
                    <a:pt x="0" y="109"/>
                    <a:pt x="2" y="96"/>
                  </a:cubicBezTo>
                  <a:cubicBezTo>
                    <a:pt x="3" y="90"/>
                    <a:pt x="6" y="84"/>
                    <a:pt x="10" y="79"/>
                  </a:cubicBezTo>
                  <a:cubicBezTo>
                    <a:pt x="13" y="73"/>
                    <a:pt x="17" y="68"/>
                    <a:pt x="1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9" y="60"/>
                    <a:pt x="20" y="59"/>
                    <a:pt x="21" y="59"/>
                  </a:cubicBezTo>
                  <a:cubicBezTo>
                    <a:pt x="21" y="59"/>
                    <a:pt x="22" y="59"/>
                    <a:pt x="23" y="59"/>
                  </a:cubicBezTo>
                  <a:cubicBezTo>
                    <a:pt x="23" y="53"/>
                    <a:pt x="24" y="47"/>
                    <a:pt x="26" y="41"/>
                  </a:cubicBezTo>
                  <a:cubicBezTo>
                    <a:pt x="28" y="35"/>
                    <a:pt x="30" y="30"/>
                    <a:pt x="29" y="24"/>
                  </a:cubicBezTo>
                  <a:cubicBezTo>
                    <a:pt x="28" y="19"/>
                    <a:pt x="25" y="15"/>
                    <a:pt x="22" y="12"/>
                  </a:cubicBezTo>
                  <a:cubicBezTo>
                    <a:pt x="19" y="8"/>
                    <a:pt x="16" y="5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5" y="8"/>
                    <a:pt x="40" y="37"/>
                    <a:pt x="32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7" y="61"/>
                    <a:pt x="39" y="61"/>
                    <a:pt x="40" y="63"/>
                  </a:cubicBezTo>
                  <a:cubicBezTo>
                    <a:pt x="43" y="72"/>
                    <a:pt x="37" y="78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28" y="81"/>
                    <a:pt x="23" y="79"/>
                    <a:pt x="22" y="76"/>
                  </a:cubicBezTo>
                  <a:cubicBezTo>
                    <a:pt x="21" y="75"/>
                    <a:pt x="21" y="73"/>
                    <a:pt x="21" y="71"/>
                  </a:cubicBezTo>
                  <a:cubicBezTo>
                    <a:pt x="12" y="82"/>
                    <a:pt x="10" y="98"/>
                    <a:pt x="15" y="112"/>
                  </a:cubicBezTo>
                  <a:cubicBezTo>
                    <a:pt x="20" y="127"/>
                    <a:pt x="32" y="135"/>
                    <a:pt x="46" y="135"/>
                  </a:cubicBezTo>
                  <a:cubicBezTo>
                    <a:pt x="51" y="135"/>
                    <a:pt x="56" y="134"/>
                    <a:pt x="61" y="133"/>
                  </a:cubicBezTo>
                  <a:cubicBezTo>
                    <a:pt x="58" y="128"/>
                    <a:pt x="57" y="122"/>
                    <a:pt x="60" y="116"/>
                  </a:cubicBezTo>
                  <a:cubicBezTo>
                    <a:pt x="63" y="111"/>
                    <a:pt x="68" y="107"/>
                    <a:pt x="73" y="107"/>
                  </a:cubicBezTo>
                  <a:cubicBezTo>
                    <a:pt x="75" y="107"/>
                    <a:pt x="79" y="108"/>
                    <a:pt x="83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4" y="122"/>
                    <a:pt x="81" y="126"/>
                    <a:pt x="77" y="130"/>
                  </a:cubicBezTo>
                  <a:cubicBezTo>
                    <a:pt x="77" y="130"/>
                    <a:pt x="77" y="131"/>
                    <a:pt x="76" y="131"/>
                  </a:cubicBezTo>
                  <a:cubicBezTo>
                    <a:pt x="78" y="132"/>
                    <a:pt x="80" y="132"/>
                    <a:pt x="82" y="132"/>
                  </a:cubicBezTo>
                  <a:cubicBezTo>
                    <a:pt x="90" y="132"/>
                    <a:pt x="98" y="129"/>
                    <a:pt x="107" y="125"/>
                  </a:cubicBezTo>
                  <a:cubicBezTo>
                    <a:pt x="115" y="122"/>
                    <a:pt x="123" y="119"/>
                    <a:pt x="131" y="119"/>
                  </a:cubicBezTo>
                  <a:cubicBezTo>
                    <a:pt x="139" y="119"/>
                    <a:pt x="146" y="123"/>
                    <a:pt x="151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6" y="127"/>
                    <a:pt x="142" y="124"/>
                    <a:pt x="136" y="124"/>
                  </a:cubicBezTo>
                  <a:cubicBezTo>
                    <a:pt x="126" y="124"/>
                    <a:pt x="115" y="131"/>
                    <a:pt x="112" y="132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05" y="137"/>
                    <a:pt x="99" y="139"/>
                    <a:pt x="90" y="139"/>
                  </a:cubicBezTo>
                  <a:cubicBezTo>
                    <a:pt x="86" y="139"/>
                    <a:pt x="82" y="139"/>
                    <a:pt x="78" y="139"/>
                  </a:cubicBezTo>
                  <a:cubicBezTo>
                    <a:pt x="74" y="138"/>
                    <a:pt x="70" y="138"/>
                    <a:pt x="66" y="138"/>
                  </a:cubicBezTo>
                  <a:cubicBezTo>
                    <a:pt x="58" y="138"/>
                    <a:pt x="52" y="140"/>
                    <a:pt x="47" y="144"/>
                  </a:cubicBezTo>
                  <a:close/>
                  <a:moveTo>
                    <a:pt x="7" y="86"/>
                  </a:moveTo>
                  <a:cubicBezTo>
                    <a:pt x="5" y="89"/>
                    <a:pt x="4" y="93"/>
                    <a:pt x="3" y="96"/>
                  </a:cubicBezTo>
                  <a:cubicBezTo>
                    <a:pt x="2" y="109"/>
                    <a:pt x="5" y="120"/>
                    <a:pt x="12" y="128"/>
                  </a:cubicBezTo>
                  <a:cubicBezTo>
                    <a:pt x="20" y="137"/>
                    <a:pt x="32" y="142"/>
                    <a:pt x="46" y="142"/>
                  </a:cubicBezTo>
                  <a:cubicBezTo>
                    <a:pt x="51" y="138"/>
                    <a:pt x="57" y="136"/>
                    <a:pt x="66" y="136"/>
                  </a:cubicBezTo>
                  <a:cubicBezTo>
                    <a:pt x="70" y="136"/>
                    <a:pt x="74" y="137"/>
                    <a:pt x="78" y="137"/>
                  </a:cubicBezTo>
                  <a:cubicBezTo>
                    <a:pt x="81" y="137"/>
                    <a:pt x="83" y="138"/>
                    <a:pt x="86" y="138"/>
                  </a:cubicBezTo>
                  <a:cubicBezTo>
                    <a:pt x="84" y="137"/>
                    <a:pt x="83" y="136"/>
                    <a:pt x="81" y="135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3" y="134"/>
                    <a:pt x="84" y="134"/>
                    <a:pt x="86" y="134"/>
                  </a:cubicBezTo>
                  <a:cubicBezTo>
                    <a:pt x="92" y="134"/>
                    <a:pt x="99" y="131"/>
                    <a:pt x="105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97" y="131"/>
                    <a:pt x="89" y="133"/>
                    <a:pt x="82" y="133"/>
                  </a:cubicBezTo>
                  <a:cubicBezTo>
                    <a:pt x="79" y="133"/>
                    <a:pt x="77" y="133"/>
                    <a:pt x="75" y="133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5" y="131"/>
                    <a:pt x="76" y="130"/>
                    <a:pt x="76" y="129"/>
                  </a:cubicBezTo>
                  <a:cubicBezTo>
                    <a:pt x="77" y="129"/>
                    <a:pt x="77" y="128"/>
                    <a:pt x="77" y="128"/>
                  </a:cubicBezTo>
                  <a:cubicBezTo>
                    <a:pt x="76" y="129"/>
                    <a:pt x="74" y="130"/>
                    <a:pt x="72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8" y="130"/>
                    <a:pt x="67" y="129"/>
                    <a:pt x="66" y="128"/>
                  </a:cubicBezTo>
                  <a:cubicBezTo>
                    <a:pt x="65" y="128"/>
                    <a:pt x="64" y="127"/>
                    <a:pt x="63" y="127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6" y="117"/>
                    <a:pt x="68" y="115"/>
                    <a:pt x="68" y="114"/>
                  </a:cubicBezTo>
                  <a:cubicBezTo>
                    <a:pt x="68" y="114"/>
                    <a:pt x="68" y="114"/>
                    <a:pt x="66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0"/>
                    <a:pt x="69" y="109"/>
                    <a:pt x="71" y="109"/>
                  </a:cubicBezTo>
                  <a:cubicBezTo>
                    <a:pt x="67" y="110"/>
                    <a:pt x="64" y="113"/>
                    <a:pt x="62" y="117"/>
                  </a:cubicBezTo>
                  <a:cubicBezTo>
                    <a:pt x="59" y="122"/>
                    <a:pt x="59" y="128"/>
                    <a:pt x="63" y="133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59" y="135"/>
                    <a:pt x="56" y="136"/>
                    <a:pt x="54" y="136"/>
                  </a:cubicBezTo>
                  <a:cubicBezTo>
                    <a:pt x="54" y="137"/>
                    <a:pt x="54" y="137"/>
                    <a:pt x="54" y="137"/>
                  </a:cubicBezTo>
                  <a:cubicBezTo>
                    <a:pt x="49" y="139"/>
                    <a:pt x="44" y="140"/>
                    <a:pt x="39" y="140"/>
                  </a:cubicBezTo>
                  <a:cubicBezTo>
                    <a:pt x="29" y="140"/>
                    <a:pt x="19" y="135"/>
                    <a:pt x="13" y="127"/>
                  </a:cubicBezTo>
                  <a:cubicBezTo>
                    <a:pt x="5" y="116"/>
                    <a:pt x="2" y="103"/>
                    <a:pt x="6" y="89"/>
                  </a:cubicBezTo>
                  <a:lnTo>
                    <a:pt x="7" y="86"/>
                  </a:lnTo>
                  <a:close/>
                  <a:moveTo>
                    <a:pt x="7" y="93"/>
                  </a:moveTo>
                  <a:cubicBezTo>
                    <a:pt x="4" y="105"/>
                    <a:pt x="7" y="117"/>
                    <a:pt x="14" y="126"/>
                  </a:cubicBezTo>
                  <a:cubicBezTo>
                    <a:pt x="21" y="135"/>
                    <a:pt x="3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16" y="139"/>
                    <a:pt x="10" y="113"/>
                    <a:pt x="7" y="93"/>
                  </a:cubicBezTo>
                  <a:close/>
                  <a:moveTo>
                    <a:pt x="108" y="133"/>
                  </a:moveTo>
                  <a:cubicBezTo>
                    <a:pt x="106" y="133"/>
                    <a:pt x="104" y="134"/>
                    <a:pt x="102" y="135"/>
                  </a:cubicBezTo>
                  <a:cubicBezTo>
                    <a:pt x="99" y="136"/>
                    <a:pt x="95" y="137"/>
                    <a:pt x="92" y="138"/>
                  </a:cubicBezTo>
                  <a:cubicBezTo>
                    <a:pt x="99" y="138"/>
                    <a:pt x="104" y="136"/>
                    <a:pt x="108" y="133"/>
                  </a:cubicBezTo>
                  <a:close/>
                  <a:moveTo>
                    <a:pt x="7" y="86"/>
                  </a:moveTo>
                  <a:cubicBezTo>
                    <a:pt x="7" y="89"/>
                    <a:pt x="7" y="89"/>
                    <a:pt x="7" y="89"/>
                  </a:cubicBezTo>
                  <a:cubicBezTo>
                    <a:pt x="12" y="114"/>
                    <a:pt x="17" y="137"/>
                    <a:pt x="41" y="137"/>
                  </a:cubicBezTo>
                  <a:cubicBezTo>
                    <a:pt x="43" y="137"/>
                    <a:pt x="45" y="137"/>
                    <a:pt x="48" y="137"/>
                  </a:cubicBezTo>
                  <a:cubicBezTo>
                    <a:pt x="32" y="137"/>
                    <a:pt x="19" y="128"/>
                    <a:pt x="13" y="113"/>
                  </a:cubicBezTo>
                  <a:cubicBezTo>
                    <a:pt x="7" y="96"/>
                    <a:pt x="12" y="77"/>
                    <a:pt x="23" y="67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3"/>
                    <a:pt x="27" y="62"/>
                    <a:pt x="27" y="62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1" y="63"/>
                    <a:pt x="32" y="64"/>
                  </a:cubicBezTo>
                  <a:cubicBezTo>
                    <a:pt x="33" y="68"/>
                    <a:pt x="30" y="73"/>
                    <a:pt x="29" y="75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7" y="75"/>
                    <a:pt x="26" y="74"/>
                    <a:pt x="26" y="72"/>
                  </a:cubicBezTo>
                  <a:cubicBezTo>
                    <a:pt x="25" y="70"/>
                    <a:pt x="26" y="68"/>
                    <a:pt x="26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2" y="71"/>
                    <a:pt x="22" y="73"/>
                    <a:pt x="23" y="75"/>
                  </a:cubicBezTo>
                  <a:cubicBezTo>
                    <a:pt x="24" y="78"/>
                    <a:pt x="28" y="80"/>
                    <a:pt x="33" y="80"/>
                  </a:cubicBezTo>
                  <a:cubicBezTo>
                    <a:pt x="36" y="77"/>
                    <a:pt x="41" y="71"/>
                    <a:pt x="39" y="64"/>
                  </a:cubicBezTo>
                  <a:cubicBezTo>
                    <a:pt x="38" y="63"/>
                    <a:pt x="37" y="62"/>
                    <a:pt x="35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8" y="64"/>
                    <a:pt x="39" y="69"/>
                    <a:pt x="38" y="73"/>
                  </a:cubicBezTo>
                  <a:cubicBezTo>
                    <a:pt x="36" y="77"/>
                    <a:pt x="34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29" y="7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30" y="75"/>
                    <a:pt x="31" y="74"/>
                  </a:cubicBezTo>
                  <a:cubicBezTo>
                    <a:pt x="33" y="71"/>
                    <a:pt x="35" y="68"/>
                    <a:pt x="34" y="6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1"/>
                    <a:pt x="31" y="60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8" y="39"/>
                    <a:pt x="34" y="10"/>
                    <a:pt x="18" y="2"/>
                  </a:cubicBezTo>
                  <a:cubicBezTo>
                    <a:pt x="18" y="5"/>
                    <a:pt x="20" y="8"/>
                    <a:pt x="23" y="11"/>
                  </a:cubicBezTo>
                  <a:cubicBezTo>
                    <a:pt x="26" y="14"/>
                    <a:pt x="29" y="18"/>
                    <a:pt x="30" y="24"/>
                  </a:cubicBezTo>
                  <a:cubicBezTo>
                    <a:pt x="30" y="26"/>
                    <a:pt x="30" y="28"/>
                    <a:pt x="30" y="30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5" y="38"/>
                    <a:pt x="33" y="44"/>
                    <a:pt x="31" y="49"/>
                  </a:cubicBezTo>
                  <a:cubicBezTo>
                    <a:pt x="30" y="52"/>
                    <a:pt x="29" y="55"/>
                    <a:pt x="29" y="58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3"/>
                    <a:pt x="26" y="49"/>
                    <a:pt x="28" y="44"/>
                  </a:cubicBezTo>
                  <a:cubicBezTo>
                    <a:pt x="29" y="40"/>
                    <a:pt x="31" y="36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5"/>
                    <a:pt x="29" y="38"/>
                    <a:pt x="28" y="42"/>
                  </a:cubicBezTo>
                  <a:cubicBezTo>
                    <a:pt x="26" y="47"/>
                    <a:pt x="24" y="53"/>
                    <a:pt x="24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3" y="61"/>
                    <a:pt x="22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0" y="61"/>
                    <a:pt x="20" y="61"/>
                    <a:pt x="19" y="62"/>
                  </a:cubicBezTo>
                  <a:cubicBezTo>
                    <a:pt x="18" y="69"/>
                    <a:pt x="14" y="74"/>
                    <a:pt x="11" y="79"/>
                  </a:cubicBezTo>
                  <a:cubicBezTo>
                    <a:pt x="10" y="82"/>
                    <a:pt x="8" y="84"/>
                    <a:pt x="7" y="86"/>
                  </a:cubicBezTo>
                  <a:close/>
                  <a:moveTo>
                    <a:pt x="85" y="136"/>
                  </a:moveTo>
                  <a:cubicBezTo>
                    <a:pt x="86" y="136"/>
                    <a:pt x="87" y="137"/>
                    <a:pt x="89" y="137"/>
                  </a:cubicBezTo>
                  <a:cubicBezTo>
                    <a:pt x="93" y="137"/>
                    <a:pt x="97" y="135"/>
                    <a:pt x="101" y="133"/>
                  </a:cubicBezTo>
                  <a:cubicBezTo>
                    <a:pt x="105" y="132"/>
                    <a:pt x="108" y="131"/>
                    <a:pt x="110" y="131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3" y="129"/>
                    <a:pt x="116" y="127"/>
                    <a:pt x="118" y="126"/>
                  </a:cubicBezTo>
                  <a:cubicBezTo>
                    <a:pt x="120" y="125"/>
                    <a:pt x="122" y="125"/>
                    <a:pt x="123" y="124"/>
                  </a:cubicBezTo>
                  <a:cubicBezTo>
                    <a:pt x="122" y="124"/>
                    <a:pt x="122" y="123"/>
                    <a:pt x="121" y="123"/>
                  </a:cubicBezTo>
                  <a:cubicBezTo>
                    <a:pt x="117" y="123"/>
                    <a:pt x="111" y="126"/>
                    <a:pt x="106" y="129"/>
                  </a:cubicBezTo>
                  <a:cubicBezTo>
                    <a:pt x="99" y="132"/>
                    <a:pt x="92" y="136"/>
                    <a:pt x="85" y="136"/>
                  </a:cubicBezTo>
                  <a:close/>
                  <a:moveTo>
                    <a:pt x="64" y="126"/>
                  </a:moveTo>
                  <a:cubicBezTo>
                    <a:pt x="65" y="126"/>
                    <a:pt x="66" y="126"/>
                    <a:pt x="67" y="127"/>
                  </a:cubicBezTo>
                  <a:cubicBezTo>
                    <a:pt x="68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0" y="128"/>
                    <a:pt x="71" y="128"/>
                    <a:pt x="71" y="127"/>
                  </a:cubicBezTo>
                  <a:cubicBezTo>
                    <a:pt x="72" y="125"/>
                    <a:pt x="75" y="121"/>
                    <a:pt x="74" y="118"/>
                  </a:cubicBezTo>
                  <a:cubicBezTo>
                    <a:pt x="74" y="117"/>
                    <a:pt x="73" y="116"/>
                    <a:pt x="72" y="115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6"/>
                    <a:pt x="67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lnTo>
                    <a:pt x="64" y="126"/>
                  </a:lnTo>
                  <a:close/>
                  <a:moveTo>
                    <a:pt x="75" y="116"/>
                  </a:moveTo>
                  <a:cubicBezTo>
                    <a:pt x="75" y="117"/>
                    <a:pt x="75" y="117"/>
                    <a:pt x="75" y="118"/>
                  </a:cubicBezTo>
                  <a:cubicBezTo>
                    <a:pt x="76" y="121"/>
                    <a:pt x="74" y="125"/>
                    <a:pt x="72" y="128"/>
                  </a:cubicBezTo>
                  <a:cubicBezTo>
                    <a:pt x="75" y="126"/>
                    <a:pt x="77" y="121"/>
                    <a:pt x="77" y="118"/>
                  </a:cubicBezTo>
                  <a:cubicBezTo>
                    <a:pt x="76" y="118"/>
                    <a:pt x="76" y="117"/>
                    <a:pt x="75" y="116"/>
                  </a:cubicBezTo>
                  <a:close/>
                  <a:moveTo>
                    <a:pt x="70" y="114"/>
                  </a:moveTo>
                  <a:cubicBezTo>
                    <a:pt x="72" y="114"/>
                    <a:pt x="72" y="114"/>
                    <a:pt x="72" y="114"/>
                  </a:cubicBezTo>
                  <a:cubicBezTo>
                    <a:pt x="76" y="115"/>
                    <a:pt x="78" y="117"/>
                    <a:pt x="78" y="118"/>
                  </a:cubicBezTo>
                  <a:cubicBezTo>
                    <a:pt x="79" y="121"/>
                    <a:pt x="77" y="125"/>
                    <a:pt x="74" y="128"/>
                  </a:cubicBezTo>
                  <a:cubicBezTo>
                    <a:pt x="79" y="126"/>
                    <a:pt x="79" y="122"/>
                    <a:pt x="79" y="120"/>
                  </a:cubicBezTo>
                  <a:cubicBezTo>
                    <a:pt x="79" y="116"/>
                    <a:pt x="76" y="110"/>
                    <a:pt x="72" y="110"/>
                  </a:cubicBezTo>
                  <a:cubicBezTo>
                    <a:pt x="71" y="110"/>
                    <a:pt x="69" y="111"/>
                    <a:pt x="68" y="113"/>
                  </a:cubicBezTo>
                  <a:cubicBezTo>
                    <a:pt x="69" y="113"/>
                    <a:pt x="69" y="113"/>
                    <a:pt x="70" y="114"/>
                  </a:cubicBezTo>
                  <a:close/>
                  <a:moveTo>
                    <a:pt x="122" y="122"/>
                  </a:moveTo>
                  <a:cubicBezTo>
                    <a:pt x="123" y="122"/>
                    <a:pt x="124" y="122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4"/>
                    <a:pt x="124" y="125"/>
                    <a:pt x="123" y="125"/>
                  </a:cubicBezTo>
                  <a:cubicBezTo>
                    <a:pt x="127" y="124"/>
                    <a:pt x="131" y="123"/>
                    <a:pt x="136" y="123"/>
                  </a:cubicBezTo>
                  <a:cubicBezTo>
                    <a:pt x="139" y="123"/>
                    <a:pt x="141" y="123"/>
                    <a:pt x="143" y="124"/>
                  </a:cubicBezTo>
                  <a:cubicBezTo>
                    <a:pt x="140" y="122"/>
                    <a:pt x="136" y="121"/>
                    <a:pt x="131" y="121"/>
                  </a:cubicBezTo>
                  <a:cubicBezTo>
                    <a:pt x="128" y="121"/>
                    <a:pt x="125" y="121"/>
                    <a:pt x="122" y="122"/>
                  </a:cubicBezTo>
                  <a:close/>
                  <a:moveTo>
                    <a:pt x="72" y="109"/>
                  </a:moveTo>
                  <a:cubicBezTo>
                    <a:pt x="77" y="109"/>
                    <a:pt x="81" y="115"/>
                    <a:pt x="81" y="120"/>
                  </a:cubicBezTo>
                  <a:cubicBezTo>
                    <a:pt x="81" y="121"/>
                    <a:pt x="81" y="122"/>
                    <a:pt x="81" y="123"/>
                  </a:cubicBezTo>
                  <a:cubicBezTo>
                    <a:pt x="82" y="121"/>
                    <a:pt x="82" y="118"/>
                    <a:pt x="81" y="114"/>
                  </a:cubicBezTo>
                  <a:cubicBezTo>
                    <a:pt x="79" y="110"/>
                    <a:pt x="75" y="108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lose/>
                  <a:moveTo>
                    <a:pt x="36" y="65"/>
                  </a:moveTo>
                  <a:cubicBezTo>
                    <a:pt x="36" y="69"/>
                    <a:pt x="34" y="72"/>
                    <a:pt x="32" y="74"/>
                  </a:cubicBezTo>
                  <a:cubicBezTo>
                    <a:pt x="32" y="75"/>
                    <a:pt x="31" y="76"/>
                    <a:pt x="31" y="77"/>
                  </a:cubicBezTo>
                  <a:cubicBezTo>
                    <a:pt x="34" y="77"/>
                    <a:pt x="36" y="74"/>
                    <a:pt x="36" y="73"/>
                  </a:cubicBezTo>
                  <a:cubicBezTo>
                    <a:pt x="37" y="70"/>
                    <a:pt x="37" y="67"/>
                    <a:pt x="36" y="65"/>
                  </a:cubicBezTo>
                  <a:close/>
                  <a:moveTo>
                    <a:pt x="28" y="63"/>
                  </a:moveTo>
                  <a:cubicBezTo>
                    <a:pt x="27" y="65"/>
                    <a:pt x="27" y="69"/>
                    <a:pt x="27" y="72"/>
                  </a:cubicBezTo>
                  <a:cubicBezTo>
                    <a:pt x="27" y="73"/>
                    <a:pt x="28" y="73"/>
                    <a:pt x="28" y="74"/>
                  </a:cubicBezTo>
                  <a:cubicBezTo>
                    <a:pt x="30" y="71"/>
                    <a:pt x="32" y="67"/>
                    <a:pt x="31" y="65"/>
                  </a:cubicBezTo>
                  <a:cubicBezTo>
                    <a:pt x="30" y="64"/>
                    <a:pt x="30" y="63"/>
                    <a:pt x="28" y="63"/>
                  </a:cubicBezTo>
                  <a:close/>
                  <a:moveTo>
                    <a:pt x="32" y="36"/>
                  </a:moveTo>
                  <a:cubicBezTo>
                    <a:pt x="31" y="39"/>
                    <a:pt x="30" y="42"/>
                    <a:pt x="29" y="44"/>
                  </a:cubicBezTo>
                  <a:cubicBezTo>
                    <a:pt x="28" y="48"/>
                    <a:pt x="27" y="51"/>
                    <a:pt x="28" y="55"/>
                  </a:cubicBezTo>
                  <a:cubicBezTo>
                    <a:pt x="28" y="53"/>
                    <a:pt x="29" y="51"/>
                    <a:pt x="29" y="49"/>
                  </a:cubicBezTo>
                  <a:cubicBezTo>
                    <a:pt x="31" y="45"/>
                    <a:pt x="32" y="41"/>
                    <a:pt x="32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9" name="Freeform 47"/>
            <p:cNvSpPr>
              <a:spLocks noEditPoints="1"/>
            </p:cNvSpPr>
            <p:nvPr/>
          </p:nvSpPr>
          <p:spPr bwMode="auto">
            <a:xfrm>
              <a:off x="895350" y="3316288"/>
              <a:ext cx="363538" cy="328613"/>
            </a:xfrm>
            <a:custGeom>
              <a:avLst/>
              <a:gdLst>
                <a:gd name="T0" fmla="*/ 50 w 161"/>
                <a:gd name="T1" fmla="*/ 8 h 146"/>
                <a:gd name="T2" fmla="*/ 60 w 161"/>
                <a:gd name="T3" fmla="*/ 25 h 146"/>
                <a:gd name="T4" fmla="*/ 54 w 161"/>
                <a:gd name="T5" fmla="*/ 17 h 146"/>
                <a:gd name="T6" fmla="*/ 63 w 161"/>
                <a:gd name="T7" fmla="*/ 34 h 146"/>
                <a:gd name="T8" fmla="*/ 49 w 161"/>
                <a:gd name="T9" fmla="*/ 37 h 146"/>
                <a:gd name="T10" fmla="*/ 41 w 161"/>
                <a:gd name="T11" fmla="*/ 13 h 146"/>
                <a:gd name="T12" fmla="*/ 16 w 161"/>
                <a:gd name="T13" fmla="*/ 62 h 146"/>
                <a:gd name="T14" fmla="*/ 34 w 161"/>
                <a:gd name="T15" fmla="*/ 92 h 146"/>
                <a:gd name="T16" fmla="*/ 27 w 161"/>
                <a:gd name="T17" fmla="*/ 146 h 146"/>
                <a:gd name="T18" fmla="*/ 33 w 161"/>
                <a:gd name="T19" fmla="*/ 104 h 146"/>
                <a:gd name="T20" fmla="*/ 26 w 161"/>
                <a:gd name="T21" fmla="*/ 102 h 146"/>
                <a:gd name="T22" fmla="*/ 30 w 161"/>
                <a:gd name="T23" fmla="*/ 101 h 146"/>
                <a:gd name="T24" fmla="*/ 4 w 161"/>
                <a:gd name="T25" fmla="*/ 60 h 146"/>
                <a:gd name="T26" fmla="*/ 41 w 161"/>
                <a:gd name="T27" fmla="*/ 10 h 146"/>
                <a:gd name="T28" fmla="*/ 51 w 161"/>
                <a:gd name="T29" fmla="*/ 4 h 146"/>
                <a:gd name="T30" fmla="*/ 145 w 161"/>
                <a:gd name="T31" fmla="*/ 13 h 146"/>
                <a:gd name="T32" fmla="*/ 142 w 161"/>
                <a:gd name="T33" fmla="*/ 0 h 146"/>
                <a:gd name="T34" fmla="*/ 141 w 161"/>
                <a:gd name="T35" fmla="*/ 33 h 146"/>
                <a:gd name="T36" fmla="*/ 50 w 161"/>
                <a:gd name="T37" fmla="*/ 8 h 146"/>
                <a:gd name="T38" fmla="*/ 137 w 161"/>
                <a:gd name="T39" fmla="*/ 31 h 146"/>
                <a:gd name="T40" fmla="*/ 148 w 161"/>
                <a:gd name="T41" fmla="*/ 16 h 146"/>
                <a:gd name="T42" fmla="*/ 70 w 161"/>
                <a:gd name="T43" fmla="*/ 8 h 146"/>
                <a:gd name="T44" fmla="*/ 137 w 161"/>
                <a:gd name="T45" fmla="*/ 31 h 146"/>
                <a:gd name="T46" fmla="*/ 26 w 161"/>
                <a:gd name="T47" fmla="*/ 84 h 146"/>
                <a:gd name="T48" fmla="*/ 22 w 161"/>
                <a:gd name="T49" fmla="*/ 16 h 146"/>
                <a:gd name="T50" fmla="*/ 26 w 161"/>
                <a:gd name="T51" fmla="*/ 84 h 146"/>
                <a:gd name="T52" fmla="*/ 57 w 161"/>
                <a:gd name="T53" fmla="*/ 28 h 146"/>
                <a:gd name="T54" fmla="*/ 46 w 161"/>
                <a:gd name="T55" fmla="*/ 16 h 146"/>
                <a:gd name="T56" fmla="*/ 57 w 161"/>
                <a:gd name="T57" fmla="*/ 28 h 146"/>
                <a:gd name="T58" fmla="*/ 57 w 161"/>
                <a:gd name="T59" fmla="*/ 31 h 146"/>
                <a:gd name="T60" fmla="*/ 46 w 161"/>
                <a:gd name="T61" fmla="*/ 28 h 146"/>
                <a:gd name="T62" fmla="*/ 57 w 161"/>
                <a:gd name="T63" fmla="*/ 3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1" h="146">
                  <a:moveTo>
                    <a:pt x="50" y="8"/>
                  </a:moveTo>
                  <a:cubicBezTo>
                    <a:pt x="55" y="14"/>
                    <a:pt x="53" y="20"/>
                    <a:pt x="60" y="25"/>
                  </a:cubicBezTo>
                  <a:cubicBezTo>
                    <a:pt x="62" y="23"/>
                    <a:pt x="58" y="18"/>
                    <a:pt x="54" y="17"/>
                  </a:cubicBezTo>
                  <a:cubicBezTo>
                    <a:pt x="64" y="13"/>
                    <a:pt x="65" y="25"/>
                    <a:pt x="63" y="34"/>
                  </a:cubicBezTo>
                  <a:cubicBezTo>
                    <a:pt x="59" y="36"/>
                    <a:pt x="55" y="37"/>
                    <a:pt x="49" y="37"/>
                  </a:cubicBezTo>
                  <a:cubicBezTo>
                    <a:pt x="43" y="31"/>
                    <a:pt x="43" y="19"/>
                    <a:pt x="41" y="13"/>
                  </a:cubicBezTo>
                  <a:cubicBezTo>
                    <a:pt x="14" y="14"/>
                    <a:pt x="9" y="41"/>
                    <a:pt x="16" y="62"/>
                  </a:cubicBezTo>
                  <a:cubicBezTo>
                    <a:pt x="19" y="72"/>
                    <a:pt x="30" y="81"/>
                    <a:pt x="34" y="92"/>
                  </a:cubicBezTo>
                  <a:cubicBezTo>
                    <a:pt x="41" y="111"/>
                    <a:pt x="38" y="129"/>
                    <a:pt x="27" y="146"/>
                  </a:cubicBezTo>
                  <a:cubicBezTo>
                    <a:pt x="28" y="137"/>
                    <a:pt x="39" y="121"/>
                    <a:pt x="33" y="104"/>
                  </a:cubicBezTo>
                  <a:cubicBezTo>
                    <a:pt x="31" y="102"/>
                    <a:pt x="29" y="102"/>
                    <a:pt x="26" y="102"/>
                  </a:cubicBezTo>
                  <a:cubicBezTo>
                    <a:pt x="26" y="100"/>
                    <a:pt x="28" y="101"/>
                    <a:pt x="30" y="101"/>
                  </a:cubicBezTo>
                  <a:cubicBezTo>
                    <a:pt x="28" y="89"/>
                    <a:pt x="7" y="79"/>
                    <a:pt x="4" y="60"/>
                  </a:cubicBezTo>
                  <a:cubicBezTo>
                    <a:pt x="1" y="34"/>
                    <a:pt x="12" y="6"/>
                    <a:pt x="41" y="10"/>
                  </a:cubicBezTo>
                  <a:cubicBezTo>
                    <a:pt x="45" y="9"/>
                    <a:pt x="47" y="5"/>
                    <a:pt x="51" y="4"/>
                  </a:cubicBezTo>
                  <a:cubicBezTo>
                    <a:pt x="86" y="1"/>
                    <a:pt x="128" y="46"/>
                    <a:pt x="145" y="13"/>
                  </a:cubicBezTo>
                  <a:cubicBezTo>
                    <a:pt x="146" y="6"/>
                    <a:pt x="144" y="3"/>
                    <a:pt x="142" y="0"/>
                  </a:cubicBezTo>
                  <a:cubicBezTo>
                    <a:pt x="161" y="2"/>
                    <a:pt x="149" y="29"/>
                    <a:pt x="141" y="33"/>
                  </a:cubicBezTo>
                  <a:cubicBezTo>
                    <a:pt x="111" y="47"/>
                    <a:pt x="71" y="4"/>
                    <a:pt x="50" y="8"/>
                  </a:cubicBezTo>
                  <a:close/>
                  <a:moveTo>
                    <a:pt x="137" y="31"/>
                  </a:moveTo>
                  <a:cubicBezTo>
                    <a:pt x="142" y="29"/>
                    <a:pt x="151" y="17"/>
                    <a:pt x="148" y="16"/>
                  </a:cubicBezTo>
                  <a:cubicBezTo>
                    <a:pt x="130" y="43"/>
                    <a:pt x="93" y="14"/>
                    <a:pt x="70" y="8"/>
                  </a:cubicBezTo>
                  <a:cubicBezTo>
                    <a:pt x="87" y="21"/>
                    <a:pt x="105" y="33"/>
                    <a:pt x="137" y="31"/>
                  </a:cubicBezTo>
                  <a:close/>
                  <a:moveTo>
                    <a:pt x="26" y="84"/>
                  </a:moveTo>
                  <a:cubicBezTo>
                    <a:pt x="10" y="71"/>
                    <a:pt x="7" y="27"/>
                    <a:pt x="22" y="16"/>
                  </a:cubicBezTo>
                  <a:cubicBezTo>
                    <a:pt x="0" y="29"/>
                    <a:pt x="5" y="78"/>
                    <a:pt x="26" y="84"/>
                  </a:cubicBezTo>
                  <a:close/>
                  <a:moveTo>
                    <a:pt x="57" y="28"/>
                  </a:moveTo>
                  <a:cubicBezTo>
                    <a:pt x="55" y="22"/>
                    <a:pt x="53" y="16"/>
                    <a:pt x="46" y="16"/>
                  </a:cubicBezTo>
                  <a:cubicBezTo>
                    <a:pt x="46" y="23"/>
                    <a:pt x="50" y="27"/>
                    <a:pt x="57" y="28"/>
                  </a:cubicBezTo>
                  <a:close/>
                  <a:moveTo>
                    <a:pt x="57" y="31"/>
                  </a:moveTo>
                  <a:cubicBezTo>
                    <a:pt x="51" y="33"/>
                    <a:pt x="49" y="24"/>
                    <a:pt x="46" y="28"/>
                  </a:cubicBezTo>
                  <a:cubicBezTo>
                    <a:pt x="47" y="31"/>
                    <a:pt x="56" y="40"/>
                    <a:pt x="57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0" name="Freeform 48"/>
            <p:cNvSpPr>
              <a:spLocks noEditPoints="1"/>
            </p:cNvSpPr>
            <p:nvPr/>
          </p:nvSpPr>
          <p:spPr bwMode="auto">
            <a:xfrm>
              <a:off x="903288" y="3313113"/>
              <a:ext cx="336550" cy="338138"/>
            </a:xfrm>
            <a:custGeom>
              <a:avLst/>
              <a:gdLst>
                <a:gd name="T0" fmla="*/ 81 w 150"/>
                <a:gd name="T1" fmla="*/ 22 h 150"/>
                <a:gd name="T2" fmla="*/ 52 w 150"/>
                <a:gd name="T3" fmla="*/ 17 h 150"/>
                <a:gd name="T4" fmla="*/ 60 w 150"/>
                <a:gd name="T5" fmla="*/ 35 h 150"/>
                <a:gd name="T6" fmla="*/ 45 w 150"/>
                <a:gd name="T7" fmla="*/ 39 h 150"/>
                <a:gd name="T8" fmla="*/ 39 w 150"/>
                <a:gd name="T9" fmla="*/ 20 h 150"/>
                <a:gd name="T10" fmla="*/ 14 w 150"/>
                <a:gd name="T11" fmla="*/ 63 h 150"/>
                <a:gd name="T12" fmla="*/ 25 w 150"/>
                <a:gd name="T13" fmla="*/ 148 h 150"/>
                <a:gd name="T14" fmla="*/ 26 w 150"/>
                <a:gd name="T15" fmla="*/ 137 h 150"/>
                <a:gd name="T16" fmla="*/ 23 w 150"/>
                <a:gd name="T17" fmla="*/ 104 h 150"/>
                <a:gd name="T18" fmla="*/ 26 w 150"/>
                <a:gd name="T19" fmla="*/ 101 h 150"/>
                <a:gd name="T20" fmla="*/ 1 w 150"/>
                <a:gd name="T21" fmla="*/ 61 h 150"/>
                <a:gd name="T22" fmla="*/ 38 w 150"/>
                <a:gd name="T23" fmla="*/ 10 h 150"/>
                <a:gd name="T24" fmla="*/ 91 w 150"/>
                <a:gd name="T25" fmla="*/ 16 h 150"/>
                <a:gd name="T26" fmla="*/ 139 w 150"/>
                <a:gd name="T27" fmla="*/ 2 h 150"/>
                <a:gd name="T28" fmla="*/ 150 w 150"/>
                <a:gd name="T29" fmla="*/ 12 h 150"/>
                <a:gd name="T30" fmla="*/ 82 w 150"/>
                <a:gd name="T31" fmla="*/ 20 h 150"/>
                <a:gd name="T32" fmla="*/ 141 w 150"/>
                <a:gd name="T33" fmla="*/ 2 h 150"/>
                <a:gd name="T34" fmla="*/ 143 w 150"/>
                <a:gd name="T35" fmla="*/ 14 h 150"/>
                <a:gd name="T36" fmla="*/ 44 w 150"/>
                <a:gd name="T37" fmla="*/ 9 h 150"/>
                <a:gd name="T38" fmla="*/ 38 w 150"/>
                <a:gd name="T39" fmla="*/ 12 h 150"/>
                <a:gd name="T40" fmla="*/ 2 w 150"/>
                <a:gd name="T41" fmla="*/ 60 h 150"/>
                <a:gd name="T42" fmla="*/ 28 w 150"/>
                <a:gd name="T43" fmla="*/ 102 h 150"/>
                <a:gd name="T44" fmla="*/ 30 w 150"/>
                <a:gd name="T45" fmla="*/ 104 h 150"/>
                <a:gd name="T46" fmla="*/ 32 w 150"/>
                <a:gd name="T47" fmla="*/ 116 h 150"/>
                <a:gd name="T48" fmla="*/ 31 w 150"/>
                <a:gd name="T49" fmla="*/ 93 h 150"/>
                <a:gd name="T50" fmla="*/ 11 w 150"/>
                <a:gd name="T51" fmla="*/ 61 h 150"/>
                <a:gd name="T52" fmla="*/ 23 w 150"/>
                <a:gd name="T53" fmla="*/ 85 h 150"/>
                <a:gd name="T54" fmla="*/ 19 w 150"/>
                <a:gd name="T55" fmla="*/ 17 h 150"/>
                <a:gd name="T56" fmla="*/ 39 w 150"/>
                <a:gd name="T57" fmla="*/ 13 h 150"/>
                <a:gd name="T58" fmla="*/ 42 w 150"/>
                <a:gd name="T59" fmla="*/ 29 h 150"/>
                <a:gd name="T60" fmla="*/ 48 w 150"/>
                <a:gd name="T61" fmla="*/ 29 h 150"/>
                <a:gd name="T62" fmla="*/ 55 w 150"/>
                <a:gd name="T63" fmla="*/ 32 h 150"/>
                <a:gd name="T64" fmla="*/ 42 w 150"/>
                <a:gd name="T65" fmla="*/ 30 h 150"/>
                <a:gd name="T66" fmla="*/ 60 w 150"/>
                <a:gd name="T67" fmla="*/ 27 h 150"/>
                <a:gd name="T68" fmla="*/ 58 w 150"/>
                <a:gd name="T69" fmla="*/ 25 h 150"/>
                <a:gd name="T70" fmla="*/ 56 w 150"/>
                <a:gd name="T71" fmla="*/ 27 h 150"/>
                <a:gd name="T72" fmla="*/ 50 w 150"/>
                <a:gd name="T73" fmla="*/ 18 h 150"/>
                <a:gd name="T74" fmla="*/ 45 w 150"/>
                <a:gd name="T75" fmla="*/ 9 h 150"/>
                <a:gd name="T76" fmla="*/ 57 w 150"/>
                <a:gd name="T77" fmla="*/ 25 h 150"/>
                <a:gd name="T78" fmla="*/ 53 w 150"/>
                <a:gd name="T79" fmla="*/ 33 h 150"/>
                <a:gd name="T80" fmla="*/ 44 w 150"/>
                <a:gd name="T81" fmla="*/ 29 h 150"/>
                <a:gd name="T82" fmla="*/ 8 w 150"/>
                <a:gd name="T83" fmla="*/ 46 h 150"/>
                <a:gd name="T84" fmla="*/ 146 w 150"/>
                <a:gd name="T85" fmla="*/ 18 h 150"/>
                <a:gd name="T86" fmla="*/ 134 w 150"/>
                <a:gd name="T87" fmla="*/ 33 h 150"/>
                <a:gd name="T88" fmla="*/ 67 w 150"/>
                <a:gd name="T89" fmla="*/ 9 h 150"/>
                <a:gd name="T90" fmla="*/ 145 w 150"/>
                <a:gd name="T91" fmla="*/ 16 h 150"/>
                <a:gd name="T92" fmla="*/ 133 w 150"/>
                <a:gd name="T93" fmla="*/ 31 h 150"/>
                <a:gd name="T94" fmla="*/ 71 w 150"/>
                <a:gd name="T95" fmla="*/ 11 h 150"/>
                <a:gd name="T96" fmla="*/ 54 w 150"/>
                <a:gd name="T97" fmla="*/ 30 h 150"/>
                <a:gd name="T98" fmla="*/ 43 w 150"/>
                <a:gd name="T99" fmla="*/ 16 h 150"/>
                <a:gd name="T100" fmla="*/ 43 w 150"/>
                <a:gd name="T101" fmla="*/ 1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0" h="150">
                  <a:moveTo>
                    <a:pt x="150" y="12"/>
                  </a:moveTo>
                  <a:cubicBezTo>
                    <a:pt x="150" y="20"/>
                    <a:pt x="143" y="32"/>
                    <a:pt x="138" y="34"/>
                  </a:cubicBezTo>
                  <a:cubicBezTo>
                    <a:pt x="120" y="43"/>
                    <a:pt x="99" y="32"/>
                    <a:pt x="81" y="22"/>
                  </a:cubicBezTo>
                  <a:cubicBezTo>
                    <a:pt x="69" y="15"/>
                    <a:pt x="57" y="9"/>
                    <a:pt x="48" y="10"/>
                  </a:cubicBezTo>
                  <a:cubicBezTo>
                    <a:pt x="50" y="12"/>
                    <a:pt x="51" y="15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4" y="16"/>
                    <a:pt x="56" y="16"/>
                    <a:pt x="58" y="17"/>
                  </a:cubicBezTo>
                  <a:cubicBezTo>
                    <a:pt x="61" y="19"/>
                    <a:pt x="61" y="24"/>
                    <a:pt x="61" y="27"/>
                  </a:cubicBezTo>
                  <a:cubicBezTo>
                    <a:pt x="61" y="30"/>
                    <a:pt x="61" y="33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38"/>
                    <a:pt x="52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1" y="34"/>
                    <a:pt x="40" y="26"/>
                    <a:pt x="39" y="20"/>
                  </a:cubicBezTo>
                  <a:cubicBezTo>
                    <a:pt x="39" y="18"/>
                    <a:pt x="38" y="16"/>
                    <a:pt x="38" y="14"/>
                  </a:cubicBezTo>
                  <a:cubicBezTo>
                    <a:pt x="21" y="15"/>
                    <a:pt x="11" y="27"/>
                    <a:pt x="11" y="47"/>
                  </a:cubicBezTo>
                  <a:cubicBezTo>
                    <a:pt x="11" y="52"/>
                    <a:pt x="12" y="58"/>
                    <a:pt x="14" y="63"/>
                  </a:cubicBezTo>
                  <a:cubicBezTo>
                    <a:pt x="15" y="68"/>
                    <a:pt x="18" y="72"/>
                    <a:pt x="22" y="77"/>
                  </a:cubicBezTo>
                  <a:cubicBezTo>
                    <a:pt x="26" y="82"/>
                    <a:pt x="30" y="87"/>
                    <a:pt x="32" y="93"/>
                  </a:cubicBezTo>
                  <a:cubicBezTo>
                    <a:pt x="39" y="111"/>
                    <a:pt x="36" y="130"/>
                    <a:pt x="25" y="148"/>
                  </a:cubicBezTo>
                  <a:cubicBezTo>
                    <a:pt x="23" y="150"/>
                    <a:pt x="23" y="150"/>
                    <a:pt x="23" y="150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4" y="144"/>
                    <a:pt x="25" y="141"/>
                    <a:pt x="26" y="137"/>
                  </a:cubicBezTo>
                  <a:cubicBezTo>
                    <a:pt x="28" y="131"/>
                    <a:pt x="31" y="123"/>
                    <a:pt x="31" y="116"/>
                  </a:cubicBezTo>
                  <a:cubicBezTo>
                    <a:pt x="31" y="112"/>
                    <a:pt x="30" y="108"/>
                    <a:pt x="29" y="105"/>
                  </a:cubicBezTo>
                  <a:cubicBezTo>
                    <a:pt x="28" y="104"/>
                    <a:pt x="26" y="104"/>
                    <a:pt x="23" y="10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2" y="103"/>
                    <a:pt x="22" y="103"/>
                    <a:pt x="22" y="103"/>
                  </a:cubicBezTo>
                  <a:cubicBezTo>
                    <a:pt x="22" y="101"/>
                    <a:pt x="24" y="101"/>
                    <a:pt x="26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5" y="97"/>
                    <a:pt x="21" y="93"/>
                    <a:pt x="17" y="88"/>
                  </a:cubicBezTo>
                  <a:cubicBezTo>
                    <a:pt x="10" y="81"/>
                    <a:pt x="2" y="72"/>
                    <a:pt x="1" y="61"/>
                  </a:cubicBezTo>
                  <a:cubicBezTo>
                    <a:pt x="0" y="58"/>
                    <a:pt x="0" y="55"/>
                    <a:pt x="0" y="52"/>
                  </a:cubicBezTo>
                  <a:cubicBezTo>
                    <a:pt x="0" y="37"/>
                    <a:pt x="5" y="24"/>
                    <a:pt x="13" y="17"/>
                  </a:cubicBezTo>
                  <a:cubicBezTo>
                    <a:pt x="20" y="11"/>
                    <a:pt x="28" y="9"/>
                    <a:pt x="38" y="10"/>
                  </a:cubicBezTo>
                  <a:cubicBezTo>
                    <a:pt x="40" y="10"/>
                    <a:pt x="41" y="9"/>
                    <a:pt x="43" y="7"/>
                  </a:cubicBezTo>
                  <a:cubicBezTo>
                    <a:pt x="44" y="6"/>
                    <a:pt x="46" y="5"/>
                    <a:pt x="48" y="4"/>
                  </a:cubicBezTo>
                  <a:cubicBezTo>
                    <a:pt x="62" y="3"/>
                    <a:pt x="77" y="9"/>
                    <a:pt x="91" y="16"/>
                  </a:cubicBezTo>
                  <a:cubicBezTo>
                    <a:pt x="113" y="25"/>
                    <a:pt x="131" y="33"/>
                    <a:pt x="141" y="13"/>
                  </a:cubicBezTo>
                  <a:cubicBezTo>
                    <a:pt x="142" y="12"/>
                    <a:pt x="142" y="11"/>
                    <a:pt x="142" y="10"/>
                  </a:cubicBezTo>
                  <a:cubicBezTo>
                    <a:pt x="142" y="7"/>
                    <a:pt x="140" y="4"/>
                    <a:pt x="139" y="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6" y="1"/>
                    <a:pt x="150" y="5"/>
                    <a:pt x="150" y="12"/>
                  </a:cubicBezTo>
                  <a:close/>
                  <a:moveTo>
                    <a:pt x="45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56" y="7"/>
                    <a:pt x="68" y="13"/>
                    <a:pt x="82" y="20"/>
                  </a:cubicBezTo>
                  <a:cubicBezTo>
                    <a:pt x="100" y="30"/>
                    <a:pt x="120" y="41"/>
                    <a:pt x="138" y="33"/>
                  </a:cubicBezTo>
                  <a:cubicBezTo>
                    <a:pt x="142" y="31"/>
                    <a:pt x="148" y="20"/>
                    <a:pt x="148" y="12"/>
                  </a:cubicBezTo>
                  <a:cubicBezTo>
                    <a:pt x="148" y="8"/>
                    <a:pt x="147" y="3"/>
                    <a:pt x="141" y="2"/>
                  </a:cubicBezTo>
                  <a:cubicBezTo>
                    <a:pt x="142" y="4"/>
                    <a:pt x="143" y="7"/>
                    <a:pt x="143" y="10"/>
                  </a:cubicBezTo>
                  <a:cubicBezTo>
                    <a:pt x="143" y="11"/>
                    <a:pt x="143" y="13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32" y="35"/>
                    <a:pt x="112" y="26"/>
                    <a:pt x="91" y="17"/>
                  </a:cubicBezTo>
                  <a:cubicBezTo>
                    <a:pt x="76" y="11"/>
                    <a:pt x="62" y="5"/>
                    <a:pt x="48" y="6"/>
                  </a:cubicBezTo>
                  <a:cubicBezTo>
                    <a:pt x="46" y="6"/>
                    <a:pt x="45" y="7"/>
                    <a:pt x="44" y="9"/>
                  </a:cubicBezTo>
                  <a:cubicBezTo>
                    <a:pt x="42" y="10"/>
                    <a:pt x="41" y="11"/>
                    <a:pt x="39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0"/>
                    <a:pt x="20" y="13"/>
                    <a:pt x="14" y="18"/>
                  </a:cubicBezTo>
                  <a:cubicBezTo>
                    <a:pt x="6" y="25"/>
                    <a:pt x="2" y="37"/>
                    <a:pt x="2" y="52"/>
                  </a:cubicBezTo>
                  <a:cubicBezTo>
                    <a:pt x="2" y="55"/>
                    <a:pt x="2" y="58"/>
                    <a:pt x="2" y="60"/>
                  </a:cubicBezTo>
                  <a:cubicBezTo>
                    <a:pt x="4" y="72"/>
                    <a:pt x="11" y="80"/>
                    <a:pt x="18" y="87"/>
                  </a:cubicBezTo>
                  <a:cubicBezTo>
                    <a:pt x="23" y="92"/>
                    <a:pt x="27" y="97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3"/>
                    <a:pt x="29" y="103"/>
                    <a:pt x="30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8"/>
                    <a:pt x="32" y="112"/>
                    <a:pt x="32" y="116"/>
                  </a:cubicBezTo>
                  <a:cubicBezTo>
                    <a:pt x="32" y="124"/>
                    <a:pt x="30" y="131"/>
                    <a:pt x="28" y="138"/>
                  </a:cubicBezTo>
                  <a:cubicBezTo>
                    <a:pt x="27" y="140"/>
                    <a:pt x="26" y="141"/>
                    <a:pt x="26" y="143"/>
                  </a:cubicBezTo>
                  <a:cubicBezTo>
                    <a:pt x="35" y="127"/>
                    <a:pt x="37" y="110"/>
                    <a:pt x="31" y="93"/>
                  </a:cubicBezTo>
                  <a:cubicBezTo>
                    <a:pt x="28" y="88"/>
                    <a:pt x="25" y="83"/>
                    <a:pt x="21" y="78"/>
                  </a:cubicBezTo>
                  <a:cubicBezTo>
                    <a:pt x="17" y="73"/>
                    <a:pt x="14" y="69"/>
                    <a:pt x="12" y="64"/>
                  </a:cubicBezTo>
                  <a:cubicBezTo>
                    <a:pt x="12" y="63"/>
                    <a:pt x="12" y="62"/>
                    <a:pt x="11" y="61"/>
                  </a:cubicBezTo>
                  <a:cubicBezTo>
                    <a:pt x="13" y="71"/>
                    <a:pt x="17" y="79"/>
                    <a:pt x="23" y="84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0" y="82"/>
                    <a:pt x="4" y="64"/>
                    <a:pt x="4" y="49"/>
                  </a:cubicBezTo>
                  <a:cubicBezTo>
                    <a:pt x="4" y="34"/>
                    <a:pt x="9" y="21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21"/>
                    <a:pt x="12" y="28"/>
                    <a:pt x="10" y="37"/>
                  </a:cubicBezTo>
                  <a:cubicBezTo>
                    <a:pt x="13" y="22"/>
                    <a:pt x="23" y="14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8"/>
                    <a:pt x="40" y="20"/>
                  </a:cubicBezTo>
                  <a:cubicBezTo>
                    <a:pt x="41" y="23"/>
                    <a:pt x="41" y="26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8"/>
                    <a:pt x="44" y="27"/>
                    <a:pt x="44" y="27"/>
                  </a:cubicBezTo>
                  <a:cubicBezTo>
                    <a:pt x="46" y="27"/>
                    <a:pt x="47" y="28"/>
                    <a:pt x="48" y="29"/>
                  </a:cubicBezTo>
                  <a:cubicBezTo>
                    <a:pt x="50" y="31"/>
                    <a:pt x="52" y="32"/>
                    <a:pt x="54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5"/>
                    <a:pt x="53" y="36"/>
                    <a:pt x="52" y="37"/>
                  </a:cubicBezTo>
                  <a:cubicBezTo>
                    <a:pt x="48" y="38"/>
                    <a:pt x="43" y="32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3"/>
                    <a:pt x="44" y="35"/>
                    <a:pt x="46" y="37"/>
                  </a:cubicBezTo>
                  <a:cubicBezTo>
                    <a:pt x="52" y="38"/>
                    <a:pt x="56" y="37"/>
                    <a:pt x="59" y="35"/>
                  </a:cubicBezTo>
                  <a:cubicBezTo>
                    <a:pt x="60" y="32"/>
                    <a:pt x="60" y="30"/>
                    <a:pt x="60" y="27"/>
                  </a:cubicBezTo>
                  <a:cubicBezTo>
                    <a:pt x="60" y="23"/>
                    <a:pt x="59" y="20"/>
                    <a:pt x="57" y="18"/>
                  </a:cubicBezTo>
                  <a:cubicBezTo>
                    <a:pt x="56" y="18"/>
                    <a:pt x="55" y="18"/>
                    <a:pt x="53" y="18"/>
                  </a:cubicBezTo>
                  <a:cubicBezTo>
                    <a:pt x="56" y="19"/>
                    <a:pt x="58" y="22"/>
                    <a:pt x="58" y="25"/>
                  </a:cubicBezTo>
                  <a:cubicBezTo>
                    <a:pt x="58" y="26"/>
                    <a:pt x="58" y="26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3" y="24"/>
                    <a:pt x="52" y="21"/>
                    <a:pt x="51" y="19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5"/>
                    <a:pt x="49" y="12"/>
                    <a:pt x="46" y="10"/>
                  </a:cubicBezTo>
                  <a:lnTo>
                    <a:pt x="45" y="9"/>
                  </a:lnTo>
                  <a:close/>
                  <a:moveTo>
                    <a:pt x="57" y="25"/>
                  </a:moveTo>
                  <a:cubicBezTo>
                    <a:pt x="57" y="24"/>
                    <a:pt x="55" y="21"/>
                    <a:pt x="53" y="19"/>
                  </a:cubicBezTo>
                  <a:cubicBezTo>
                    <a:pt x="53" y="21"/>
                    <a:pt x="54" y="23"/>
                    <a:pt x="57" y="25"/>
                  </a:cubicBezTo>
                  <a:close/>
                  <a:moveTo>
                    <a:pt x="44" y="29"/>
                  </a:moveTo>
                  <a:cubicBezTo>
                    <a:pt x="45" y="32"/>
                    <a:pt x="49" y="36"/>
                    <a:pt x="51" y="35"/>
                  </a:cubicBezTo>
                  <a:cubicBezTo>
                    <a:pt x="52" y="35"/>
                    <a:pt x="53" y="34"/>
                    <a:pt x="53" y="33"/>
                  </a:cubicBezTo>
                  <a:cubicBezTo>
                    <a:pt x="51" y="33"/>
                    <a:pt x="49" y="32"/>
                    <a:pt x="47" y="30"/>
                  </a:cubicBezTo>
                  <a:cubicBezTo>
                    <a:pt x="46" y="30"/>
                    <a:pt x="45" y="29"/>
                    <a:pt x="45" y="29"/>
                  </a:cubicBezTo>
                  <a:cubicBezTo>
                    <a:pt x="44" y="29"/>
                    <a:pt x="44" y="29"/>
                    <a:pt x="44" y="29"/>
                  </a:cubicBezTo>
                  <a:close/>
                  <a:moveTo>
                    <a:pt x="5" y="49"/>
                  </a:moveTo>
                  <a:cubicBezTo>
                    <a:pt x="5" y="62"/>
                    <a:pt x="10" y="77"/>
                    <a:pt x="19" y="82"/>
                  </a:cubicBezTo>
                  <a:cubicBezTo>
                    <a:pt x="12" y="74"/>
                    <a:pt x="8" y="58"/>
                    <a:pt x="8" y="46"/>
                  </a:cubicBezTo>
                  <a:cubicBezTo>
                    <a:pt x="8" y="36"/>
                    <a:pt x="10" y="28"/>
                    <a:pt x="13" y="22"/>
                  </a:cubicBezTo>
                  <a:cubicBezTo>
                    <a:pt x="8" y="29"/>
                    <a:pt x="5" y="38"/>
                    <a:pt x="5" y="49"/>
                  </a:cubicBezTo>
                  <a:close/>
                  <a:moveTo>
                    <a:pt x="146" y="18"/>
                  </a:moveTo>
                  <a:cubicBezTo>
                    <a:pt x="146" y="18"/>
                    <a:pt x="146" y="18"/>
                    <a:pt x="146" y="18"/>
                  </a:cubicBezTo>
                  <a:cubicBezTo>
                    <a:pt x="146" y="21"/>
                    <a:pt x="139" y="31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03" y="35"/>
                    <a:pt x="85" y="24"/>
                    <a:pt x="66" y="1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3" y="10"/>
                    <a:pt x="80" y="13"/>
                    <a:pt x="88" y="17"/>
                  </a:cubicBezTo>
                  <a:cubicBezTo>
                    <a:pt x="108" y="26"/>
                    <a:pt x="131" y="36"/>
                    <a:pt x="144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6" y="16"/>
                    <a:pt x="146" y="16"/>
                    <a:pt x="146" y="18"/>
                  </a:cubicBezTo>
                  <a:close/>
                  <a:moveTo>
                    <a:pt x="133" y="31"/>
                  </a:moveTo>
                  <a:cubicBezTo>
                    <a:pt x="138" y="29"/>
                    <a:pt x="144" y="21"/>
                    <a:pt x="145" y="18"/>
                  </a:cubicBezTo>
                  <a:cubicBezTo>
                    <a:pt x="131" y="37"/>
                    <a:pt x="108" y="27"/>
                    <a:pt x="87" y="18"/>
                  </a:cubicBezTo>
                  <a:cubicBezTo>
                    <a:pt x="81" y="15"/>
                    <a:pt x="76" y="13"/>
                    <a:pt x="71" y="11"/>
                  </a:cubicBezTo>
                  <a:cubicBezTo>
                    <a:pt x="88" y="23"/>
                    <a:pt x="105" y="33"/>
                    <a:pt x="133" y="31"/>
                  </a:cubicBezTo>
                  <a:close/>
                  <a:moveTo>
                    <a:pt x="55" y="30"/>
                  </a:moveTo>
                  <a:cubicBezTo>
                    <a:pt x="54" y="30"/>
                    <a:pt x="54" y="30"/>
                    <a:pt x="54" y="30"/>
                  </a:cubicBezTo>
                  <a:cubicBezTo>
                    <a:pt x="47" y="29"/>
                    <a:pt x="42" y="25"/>
                    <a:pt x="42" y="17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17"/>
                    <a:pt x="53" y="23"/>
                    <a:pt x="55" y="29"/>
                  </a:cubicBezTo>
                  <a:lnTo>
                    <a:pt x="55" y="30"/>
                  </a:lnTo>
                  <a:close/>
                  <a:moveTo>
                    <a:pt x="43" y="17"/>
                  </a:moveTo>
                  <a:cubicBezTo>
                    <a:pt x="44" y="24"/>
                    <a:pt x="47" y="27"/>
                    <a:pt x="53" y="28"/>
                  </a:cubicBezTo>
                  <a:cubicBezTo>
                    <a:pt x="51" y="23"/>
                    <a:pt x="49" y="19"/>
                    <a:pt x="43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1" name="Freeform 49"/>
            <p:cNvSpPr>
              <a:spLocks noEditPoints="1"/>
            </p:cNvSpPr>
            <p:nvPr/>
          </p:nvSpPr>
          <p:spPr bwMode="auto">
            <a:xfrm>
              <a:off x="4162425" y="3344863"/>
              <a:ext cx="334963" cy="328613"/>
            </a:xfrm>
            <a:custGeom>
              <a:avLst/>
              <a:gdLst>
                <a:gd name="T0" fmla="*/ 61 w 149"/>
                <a:gd name="T1" fmla="*/ 17 h 146"/>
                <a:gd name="T2" fmla="*/ 70 w 149"/>
                <a:gd name="T3" fmla="*/ 13 h 146"/>
                <a:gd name="T4" fmla="*/ 67 w 149"/>
                <a:gd name="T5" fmla="*/ 22 h 146"/>
                <a:gd name="T6" fmla="*/ 71 w 149"/>
                <a:gd name="T7" fmla="*/ 8 h 146"/>
                <a:gd name="T8" fmla="*/ 77 w 149"/>
                <a:gd name="T9" fmla="*/ 20 h 146"/>
                <a:gd name="T10" fmla="*/ 146 w 149"/>
                <a:gd name="T11" fmla="*/ 39 h 146"/>
                <a:gd name="T12" fmla="*/ 125 w 149"/>
                <a:gd name="T13" fmla="*/ 103 h 146"/>
                <a:gd name="T14" fmla="*/ 146 w 149"/>
                <a:gd name="T15" fmla="*/ 99 h 146"/>
                <a:gd name="T16" fmla="*/ 148 w 149"/>
                <a:gd name="T17" fmla="*/ 120 h 146"/>
                <a:gd name="T18" fmla="*/ 129 w 149"/>
                <a:gd name="T19" fmla="*/ 119 h 146"/>
                <a:gd name="T20" fmla="*/ 141 w 149"/>
                <a:gd name="T21" fmla="*/ 143 h 146"/>
                <a:gd name="T22" fmla="*/ 124 w 149"/>
                <a:gd name="T23" fmla="*/ 108 h 146"/>
                <a:gd name="T24" fmla="*/ 121 w 149"/>
                <a:gd name="T25" fmla="*/ 76 h 146"/>
                <a:gd name="T26" fmla="*/ 132 w 149"/>
                <a:gd name="T27" fmla="*/ 18 h 146"/>
                <a:gd name="T28" fmla="*/ 46 w 149"/>
                <a:gd name="T29" fmla="*/ 31 h 146"/>
                <a:gd name="T30" fmla="*/ 0 w 149"/>
                <a:gd name="T31" fmla="*/ 27 h 146"/>
                <a:gd name="T32" fmla="*/ 60 w 149"/>
                <a:gd name="T33" fmla="*/ 24 h 146"/>
                <a:gd name="T34" fmla="*/ 58 w 149"/>
                <a:gd name="T35" fmla="*/ 11 h 146"/>
                <a:gd name="T36" fmla="*/ 68 w 149"/>
                <a:gd name="T37" fmla="*/ 8 h 146"/>
                <a:gd name="T38" fmla="*/ 61 w 149"/>
                <a:gd name="T39" fmla="*/ 17 h 146"/>
                <a:gd name="T40" fmla="*/ 58 w 149"/>
                <a:gd name="T41" fmla="*/ 27 h 146"/>
                <a:gd name="T42" fmla="*/ 31 w 149"/>
                <a:gd name="T43" fmla="*/ 25 h 146"/>
                <a:gd name="T44" fmla="*/ 58 w 149"/>
                <a:gd name="T45" fmla="*/ 27 h 146"/>
                <a:gd name="T46" fmla="*/ 101 w 149"/>
                <a:gd name="T47" fmla="*/ 11 h 146"/>
                <a:gd name="T48" fmla="*/ 88 w 149"/>
                <a:gd name="T49" fmla="*/ 20 h 146"/>
                <a:gd name="T50" fmla="*/ 101 w 149"/>
                <a:gd name="T51" fmla="*/ 11 h 146"/>
                <a:gd name="T52" fmla="*/ 142 w 149"/>
                <a:gd name="T53" fmla="*/ 32 h 146"/>
                <a:gd name="T54" fmla="*/ 141 w 149"/>
                <a:gd name="T55" fmla="*/ 34 h 146"/>
                <a:gd name="T56" fmla="*/ 122 w 149"/>
                <a:gd name="T57" fmla="*/ 95 h 146"/>
                <a:gd name="T58" fmla="*/ 142 w 149"/>
                <a:gd name="T59" fmla="*/ 32 h 146"/>
                <a:gd name="T60" fmla="*/ 145 w 149"/>
                <a:gd name="T61" fmla="*/ 119 h 146"/>
                <a:gd name="T62" fmla="*/ 142 w 149"/>
                <a:gd name="T63" fmla="*/ 106 h 146"/>
                <a:gd name="T64" fmla="*/ 132 w 149"/>
                <a:gd name="T65" fmla="*/ 106 h 146"/>
                <a:gd name="T66" fmla="*/ 145 w 149"/>
                <a:gd name="T67" fmla="*/ 119 h 146"/>
                <a:gd name="T68" fmla="*/ 146 w 149"/>
                <a:gd name="T69" fmla="*/ 103 h 146"/>
                <a:gd name="T70" fmla="*/ 134 w 149"/>
                <a:gd name="T71" fmla="*/ 103 h 146"/>
                <a:gd name="T72" fmla="*/ 146 w 149"/>
                <a:gd name="T73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9" h="146">
                  <a:moveTo>
                    <a:pt x="61" y="17"/>
                  </a:moveTo>
                  <a:cubicBezTo>
                    <a:pt x="64" y="17"/>
                    <a:pt x="67" y="9"/>
                    <a:pt x="70" y="13"/>
                  </a:cubicBezTo>
                  <a:cubicBezTo>
                    <a:pt x="68" y="15"/>
                    <a:pt x="65" y="17"/>
                    <a:pt x="67" y="22"/>
                  </a:cubicBezTo>
                  <a:cubicBezTo>
                    <a:pt x="78" y="22"/>
                    <a:pt x="72" y="11"/>
                    <a:pt x="71" y="8"/>
                  </a:cubicBezTo>
                  <a:cubicBezTo>
                    <a:pt x="75" y="4"/>
                    <a:pt x="81" y="15"/>
                    <a:pt x="77" y="20"/>
                  </a:cubicBezTo>
                  <a:cubicBezTo>
                    <a:pt x="103" y="0"/>
                    <a:pt x="144" y="7"/>
                    <a:pt x="146" y="39"/>
                  </a:cubicBezTo>
                  <a:cubicBezTo>
                    <a:pt x="148" y="63"/>
                    <a:pt x="123" y="79"/>
                    <a:pt x="125" y="103"/>
                  </a:cubicBezTo>
                  <a:cubicBezTo>
                    <a:pt x="130" y="105"/>
                    <a:pt x="138" y="94"/>
                    <a:pt x="146" y="99"/>
                  </a:cubicBezTo>
                  <a:cubicBezTo>
                    <a:pt x="149" y="104"/>
                    <a:pt x="147" y="114"/>
                    <a:pt x="148" y="120"/>
                  </a:cubicBezTo>
                  <a:cubicBezTo>
                    <a:pt x="142" y="125"/>
                    <a:pt x="135" y="122"/>
                    <a:pt x="129" y="119"/>
                  </a:cubicBezTo>
                  <a:cubicBezTo>
                    <a:pt x="129" y="131"/>
                    <a:pt x="129" y="143"/>
                    <a:pt x="141" y="143"/>
                  </a:cubicBezTo>
                  <a:cubicBezTo>
                    <a:pt x="120" y="146"/>
                    <a:pt x="125" y="125"/>
                    <a:pt x="124" y="108"/>
                  </a:cubicBezTo>
                  <a:cubicBezTo>
                    <a:pt x="123" y="95"/>
                    <a:pt x="118" y="88"/>
                    <a:pt x="121" y="76"/>
                  </a:cubicBezTo>
                  <a:cubicBezTo>
                    <a:pt x="125" y="57"/>
                    <a:pt x="149" y="40"/>
                    <a:pt x="132" y="18"/>
                  </a:cubicBezTo>
                  <a:cubicBezTo>
                    <a:pt x="101" y="5"/>
                    <a:pt x="76" y="33"/>
                    <a:pt x="46" y="31"/>
                  </a:cubicBezTo>
                  <a:cubicBezTo>
                    <a:pt x="31" y="30"/>
                    <a:pt x="16" y="16"/>
                    <a:pt x="0" y="27"/>
                  </a:cubicBezTo>
                  <a:cubicBezTo>
                    <a:pt x="14" y="12"/>
                    <a:pt x="37" y="23"/>
                    <a:pt x="60" y="24"/>
                  </a:cubicBezTo>
                  <a:cubicBezTo>
                    <a:pt x="62" y="22"/>
                    <a:pt x="58" y="15"/>
                    <a:pt x="58" y="11"/>
                  </a:cubicBezTo>
                  <a:cubicBezTo>
                    <a:pt x="61" y="10"/>
                    <a:pt x="64" y="4"/>
                    <a:pt x="68" y="8"/>
                  </a:cubicBezTo>
                  <a:cubicBezTo>
                    <a:pt x="67" y="9"/>
                    <a:pt x="59" y="9"/>
                    <a:pt x="61" y="17"/>
                  </a:cubicBezTo>
                  <a:close/>
                  <a:moveTo>
                    <a:pt x="58" y="27"/>
                  </a:moveTo>
                  <a:cubicBezTo>
                    <a:pt x="49" y="25"/>
                    <a:pt x="41" y="22"/>
                    <a:pt x="31" y="25"/>
                  </a:cubicBezTo>
                  <a:cubicBezTo>
                    <a:pt x="41" y="26"/>
                    <a:pt x="49" y="32"/>
                    <a:pt x="58" y="27"/>
                  </a:cubicBezTo>
                  <a:close/>
                  <a:moveTo>
                    <a:pt x="101" y="11"/>
                  </a:moveTo>
                  <a:cubicBezTo>
                    <a:pt x="98" y="14"/>
                    <a:pt x="85" y="15"/>
                    <a:pt x="88" y="20"/>
                  </a:cubicBezTo>
                  <a:cubicBezTo>
                    <a:pt x="90" y="15"/>
                    <a:pt x="104" y="16"/>
                    <a:pt x="101" y="11"/>
                  </a:cubicBezTo>
                  <a:close/>
                  <a:moveTo>
                    <a:pt x="142" y="32"/>
                  </a:moveTo>
                  <a:cubicBezTo>
                    <a:pt x="140" y="29"/>
                    <a:pt x="138" y="30"/>
                    <a:pt x="141" y="34"/>
                  </a:cubicBezTo>
                  <a:cubicBezTo>
                    <a:pt x="139" y="59"/>
                    <a:pt x="121" y="67"/>
                    <a:pt x="122" y="95"/>
                  </a:cubicBezTo>
                  <a:cubicBezTo>
                    <a:pt x="127" y="73"/>
                    <a:pt x="146" y="59"/>
                    <a:pt x="142" y="32"/>
                  </a:cubicBezTo>
                  <a:close/>
                  <a:moveTo>
                    <a:pt x="145" y="119"/>
                  </a:moveTo>
                  <a:cubicBezTo>
                    <a:pt x="145" y="113"/>
                    <a:pt x="145" y="109"/>
                    <a:pt x="142" y="106"/>
                  </a:cubicBezTo>
                  <a:cubicBezTo>
                    <a:pt x="139" y="106"/>
                    <a:pt x="135" y="106"/>
                    <a:pt x="132" y="106"/>
                  </a:cubicBezTo>
                  <a:cubicBezTo>
                    <a:pt x="126" y="113"/>
                    <a:pt x="134" y="121"/>
                    <a:pt x="145" y="119"/>
                  </a:cubicBezTo>
                  <a:close/>
                  <a:moveTo>
                    <a:pt x="146" y="103"/>
                  </a:moveTo>
                  <a:cubicBezTo>
                    <a:pt x="142" y="100"/>
                    <a:pt x="137" y="100"/>
                    <a:pt x="134" y="103"/>
                  </a:cubicBezTo>
                  <a:cubicBezTo>
                    <a:pt x="139" y="101"/>
                    <a:pt x="144" y="107"/>
                    <a:pt x="146" y="10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2" name="Freeform 50"/>
            <p:cNvSpPr>
              <a:spLocks noEditPoints="1"/>
            </p:cNvSpPr>
            <p:nvPr/>
          </p:nvSpPr>
          <p:spPr bwMode="auto">
            <a:xfrm>
              <a:off x="4162425" y="3359150"/>
              <a:ext cx="334963" cy="309563"/>
            </a:xfrm>
            <a:custGeom>
              <a:avLst/>
              <a:gdLst>
                <a:gd name="T0" fmla="*/ 69 w 149"/>
                <a:gd name="T1" fmla="*/ 3 h 138"/>
                <a:gd name="T2" fmla="*/ 64 w 149"/>
                <a:gd name="T3" fmla="*/ 7 h 138"/>
                <a:gd name="T4" fmla="*/ 70 w 149"/>
                <a:gd name="T5" fmla="*/ 7 h 138"/>
                <a:gd name="T6" fmla="*/ 70 w 149"/>
                <a:gd name="T7" fmla="*/ 3 h 138"/>
                <a:gd name="T8" fmla="*/ 73 w 149"/>
                <a:gd name="T9" fmla="*/ 1 h 138"/>
                <a:gd name="T10" fmla="*/ 147 w 149"/>
                <a:gd name="T11" fmla="*/ 33 h 138"/>
                <a:gd name="T12" fmla="*/ 142 w 149"/>
                <a:gd name="T13" fmla="*/ 91 h 138"/>
                <a:gd name="T14" fmla="*/ 149 w 149"/>
                <a:gd name="T15" fmla="*/ 114 h 138"/>
                <a:gd name="T16" fmla="*/ 130 w 149"/>
                <a:gd name="T17" fmla="*/ 114 h 138"/>
                <a:gd name="T18" fmla="*/ 137 w 149"/>
                <a:gd name="T19" fmla="*/ 138 h 138"/>
                <a:gd name="T20" fmla="*/ 122 w 149"/>
                <a:gd name="T21" fmla="*/ 94 h 138"/>
                <a:gd name="T22" fmla="*/ 129 w 149"/>
                <a:gd name="T23" fmla="*/ 51 h 138"/>
                <a:gd name="T24" fmla="*/ 49 w 149"/>
                <a:gd name="T25" fmla="*/ 26 h 138"/>
                <a:gd name="T26" fmla="*/ 1 w 149"/>
                <a:gd name="T27" fmla="*/ 21 h 138"/>
                <a:gd name="T28" fmla="*/ 39 w 149"/>
                <a:gd name="T29" fmla="*/ 15 h 138"/>
                <a:gd name="T30" fmla="*/ 58 w 149"/>
                <a:gd name="T31" fmla="*/ 5 h 138"/>
                <a:gd name="T32" fmla="*/ 67 w 149"/>
                <a:gd name="T33" fmla="*/ 2 h 138"/>
                <a:gd name="T34" fmla="*/ 60 w 149"/>
                <a:gd name="T35" fmla="*/ 10 h 138"/>
                <a:gd name="T36" fmla="*/ 77 w 149"/>
                <a:gd name="T37" fmla="*/ 14 h 138"/>
                <a:gd name="T38" fmla="*/ 73 w 149"/>
                <a:gd name="T39" fmla="*/ 15 h 138"/>
                <a:gd name="T40" fmla="*/ 68 w 149"/>
                <a:gd name="T41" fmla="*/ 8 h 138"/>
                <a:gd name="T42" fmla="*/ 61 w 149"/>
                <a:gd name="T43" fmla="*/ 12 h 138"/>
                <a:gd name="T44" fmla="*/ 60 w 149"/>
                <a:gd name="T45" fmla="*/ 19 h 138"/>
                <a:gd name="T46" fmla="*/ 7 w 149"/>
                <a:gd name="T47" fmla="*/ 17 h 138"/>
                <a:gd name="T48" fmla="*/ 40 w 149"/>
                <a:gd name="T49" fmla="*/ 17 h 138"/>
                <a:gd name="T50" fmla="*/ 60 w 149"/>
                <a:gd name="T51" fmla="*/ 20 h 138"/>
                <a:gd name="T52" fmla="*/ 31 w 149"/>
                <a:gd name="T53" fmla="*/ 20 h 138"/>
                <a:gd name="T54" fmla="*/ 49 w 149"/>
                <a:gd name="T55" fmla="*/ 24 h 138"/>
                <a:gd name="T56" fmla="*/ 87 w 149"/>
                <a:gd name="T57" fmla="*/ 12 h 138"/>
                <a:gd name="T58" fmla="*/ 77 w 149"/>
                <a:gd name="T59" fmla="*/ 14 h 138"/>
                <a:gd name="T60" fmla="*/ 124 w 149"/>
                <a:gd name="T61" fmla="*/ 97 h 138"/>
                <a:gd name="T62" fmla="*/ 101 w 149"/>
                <a:gd name="T63" fmla="*/ 4 h 138"/>
                <a:gd name="T64" fmla="*/ 89 w 149"/>
                <a:gd name="T65" fmla="*/ 14 h 138"/>
                <a:gd name="T66" fmla="*/ 133 w 149"/>
                <a:gd name="T67" fmla="*/ 12 h 138"/>
                <a:gd name="T68" fmla="*/ 131 w 149"/>
                <a:gd name="T69" fmla="*/ 55 h 138"/>
                <a:gd name="T70" fmla="*/ 140 w 149"/>
                <a:gd name="T71" fmla="*/ 24 h 138"/>
                <a:gd name="T72" fmla="*/ 123 w 149"/>
                <a:gd name="T73" fmla="*/ 89 h 138"/>
                <a:gd name="T74" fmla="*/ 135 w 149"/>
                <a:gd name="T75" fmla="*/ 137 h 138"/>
                <a:gd name="T76" fmla="*/ 141 w 149"/>
                <a:gd name="T77" fmla="*/ 116 h 138"/>
                <a:gd name="T78" fmla="*/ 147 w 149"/>
                <a:gd name="T79" fmla="*/ 98 h 138"/>
                <a:gd name="T80" fmla="*/ 131 w 149"/>
                <a:gd name="T81" fmla="*/ 99 h 138"/>
                <a:gd name="T82" fmla="*/ 146 w 149"/>
                <a:gd name="T83" fmla="*/ 94 h 138"/>
                <a:gd name="T84" fmla="*/ 88 w 149"/>
                <a:gd name="T85" fmla="*/ 12 h 138"/>
                <a:gd name="T86" fmla="*/ 95 w 149"/>
                <a:gd name="T87" fmla="*/ 9 h 138"/>
                <a:gd name="T88" fmla="*/ 40 w 149"/>
                <a:gd name="T89" fmla="*/ 19 h 138"/>
                <a:gd name="T90" fmla="*/ 56 w 149"/>
                <a:gd name="T91" fmla="*/ 21 h 138"/>
                <a:gd name="T92" fmla="*/ 141 w 149"/>
                <a:gd name="T93" fmla="*/ 28 h 138"/>
                <a:gd name="T94" fmla="*/ 131 w 149"/>
                <a:gd name="T95" fmla="*/ 66 h 138"/>
                <a:gd name="T96" fmla="*/ 141 w 149"/>
                <a:gd name="T97" fmla="*/ 97 h 138"/>
                <a:gd name="T98" fmla="*/ 143 w 149"/>
                <a:gd name="T99" fmla="*/ 100 h 138"/>
                <a:gd name="T100" fmla="*/ 130 w 149"/>
                <a:gd name="T101" fmla="*/ 108 h 138"/>
                <a:gd name="T102" fmla="*/ 131 w 149"/>
                <a:gd name="T103" fmla="*/ 10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9" h="138">
                  <a:moveTo>
                    <a:pt x="65" y="0"/>
                  </a:moveTo>
                  <a:cubicBezTo>
                    <a:pt x="66" y="0"/>
                    <a:pt x="68" y="1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7" y="4"/>
                  </a:cubicBezTo>
                  <a:cubicBezTo>
                    <a:pt x="65" y="4"/>
                    <a:pt x="63" y="4"/>
                    <a:pt x="62" y="6"/>
                  </a:cubicBezTo>
                  <a:cubicBezTo>
                    <a:pt x="62" y="7"/>
                    <a:pt x="61" y="8"/>
                    <a:pt x="62" y="10"/>
                  </a:cubicBezTo>
                  <a:cubicBezTo>
                    <a:pt x="63" y="9"/>
                    <a:pt x="63" y="8"/>
                    <a:pt x="64" y="7"/>
                  </a:cubicBezTo>
                  <a:cubicBezTo>
                    <a:pt x="66" y="6"/>
                    <a:pt x="67" y="5"/>
                    <a:pt x="68" y="5"/>
                  </a:cubicBezTo>
                  <a:cubicBezTo>
                    <a:pt x="69" y="5"/>
                    <a:pt x="70" y="5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8"/>
                    <a:pt x="69" y="8"/>
                    <a:pt x="69" y="9"/>
                  </a:cubicBezTo>
                  <a:cubicBezTo>
                    <a:pt x="68" y="11"/>
                    <a:pt x="67" y="12"/>
                    <a:pt x="67" y="16"/>
                  </a:cubicBezTo>
                  <a:cubicBezTo>
                    <a:pt x="70" y="16"/>
                    <a:pt x="71" y="15"/>
                    <a:pt x="72" y="14"/>
                  </a:cubicBezTo>
                  <a:cubicBezTo>
                    <a:pt x="74" y="11"/>
                    <a:pt x="71" y="5"/>
                    <a:pt x="70" y="3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1"/>
                    <a:pt x="72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1"/>
                    <a:pt x="77" y="3"/>
                    <a:pt x="78" y="5"/>
                  </a:cubicBezTo>
                  <a:cubicBezTo>
                    <a:pt x="79" y="7"/>
                    <a:pt x="79" y="9"/>
                    <a:pt x="79" y="11"/>
                  </a:cubicBezTo>
                  <a:cubicBezTo>
                    <a:pt x="88" y="5"/>
                    <a:pt x="99" y="2"/>
                    <a:pt x="110" y="2"/>
                  </a:cubicBezTo>
                  <a:cubicBezTo>
                    <a:pt x="131" y="2"/>
                    <a:pt x="145" y="14"/>
                    <a:pt x="147" y="33"/>
                  </a:cubicBezTo>
                  <a:cubicBezTo>
                    <a:pt x="148" y="45"/>
                    <a:pt x="142" y="55"/>
                    <a:pt x="137" y="65"/>
                  </a:cubicBezTo>
                  <a:cubicBezTo>
                    <a:pt x="131" y="75"/>
                    <a:pt x="125" y="85"/>
                    <a:pt x="126" y="97"/>
                  </a:cubicBezTo>
                  <a:cubicBezTo>
                    <a:pt x="127" y="97"/>
                    <a:pt x="130" y="96"/>
                    <a:pt x="132" y="95"/>
                  </a:cubicBezTo>
                  <a:cubicBezTo>
                    <a:pt x="135" y="93"/>
                    <a:pt x="138" y="91"/>
                    <a:pt x="142" y="91"/>
                  </a:cubicBezTo>
                  <a:cubicBezTo>
                    <a:pt x="144" y="91"/>
                    <a:pt x="145" y="92"/>
                    <a:pt x="147" y="93"/>
                  </a:cubicBezTo>
                  <a:cubicBezTo>
                    <a:pt x="147" y="93"/>
                    <a:pt x="147" y="93"/>
                    <a:pt x="147" y="93"/>
                  </a:cubicBezTo>
                  <a:cubicBezTo>
                    <a:pt x="149" y="96"/>
                    <a:pt x="149" y="101"/>
                    <a:pt x="149" y="106"/>
                  </a:cubicBezTo>
                  <a:cubicBezTo>
                    <a:pt x="148" y="109"/>
                    <a:pt x="148" y="112"/>
                    <a:pt x="149" y="114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6" y="117"/>
                    <a:pt x="143" y="118"/>
                    <a:pt x="141" y="118"/>
                  </a:cubicBezTo>
                  <a:cubicBezTo>
                    <a:pt x="137" y="118"/>
                    <a:pt x="134" y="116"/>
                    <a:pt x="130" y="114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26"/>
                    <a:pt x="130" y="136"/>
                    <a:pt x="141" y="136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39" y="138"/>
                    <a:pt x="138" y="138"/>
                    <a:pt x="137" y="138"/>
                  </a:cubicBezTo>
                  <a:cubicBezTo>
                    <a:pt x="123" y="138"/>
                    <a:pt x="123" y="125"/>
                    <a:pt x="123" y="112"/>
                  </a:cubicBezTo>
                  <a:cubicBezTo>
                    <a:pt x="123" y="108"/>
                    <a:pt x="123" y="105"/>
                    <a:pt x="123" y="102"/>
                  </a:cubicBezTo>
                  <a:cubicBezTo>
                    <a:pt x="123" y="99"/>
                    <a:pt x="122" y="96"/>
                    <a:pt x="122" y="9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2" y="93"/>
                    <a:pt x="122" y="93"/>
                    <a:pt x="122" y="93"/>
                  </a:cubicBezTo>
                  <a:cubicBezTo>
                    <a:pt x="121" y="92"/>
                    <a:pt x="121" y="91"/>
                    <a:pt x="121" y="90"/>
                  </a:cubicBezTo>
                  <a:cubicBezTo>
                    <a:pt x="120" y="84"/>
                    <a:pt x="118" y="78"/>
                    <a:pt x="120" y="70"/>
                  </a:cubicBezTo>
                  <a:cubicBezTo>
                    <a:pt x="122" y="64"/>
                    <a:pt x="125" y="57"/>
                    <a:pt x="129" y="51"/>
                  </a:cubicBezTo>
                  <a:cubicBezTo>
                    <a:pt x="136" y="39"/>
                    <a:pt x="143" y="27"/>
                    <a:pt x="132" y="13"/>
                  </a:cubicBezTo>
                  <a:cubicBezTo>
                    <a:pt x="126" y="11"/>
                    <a:pt x="121" y="10"/>
                    <a:pt x="115" y="10"/>
                  </a:cubicBezTo>
                  <a:cubicBezTo>
                    <a:pt x="104" y="10"/>
                    <a:pt x="93" y="14"/>
                    <a:pt x="83" y="18"/>
                  </a:cubicBezTo>
                  <a:cubicBezTo>
                    <a:pt x="72" y="22"/>
                    <a:pt x="61" y="26"/>
                    <a:pt x="49" y="26"/>
                  </a:cubicBezTo>
                  <a:cubicBezTo>
                    <a:pt x="48" y="26"/>
                    <a:pt x="47" y="26"/>
                    <a:pt x="45" y="26"/>
                  </a:cubicBezTo>
                  <a:cubicBezTo>
                    <a:pt x="40" y="25"/>
                    <a:pt x="35" y="23"/>
                    <a:pt x="30" y="22"/>
                  </a:cubicBezTo>
                  <a:cubicBezTo>
                    <a:pt x="25" y="19"/>
                    <a:pt x="19" y="17"/>
                    <a:pt x="13" y="17"/>
                  </a:cubicBezTo>
                  <a:cubicBezTo>
                    <a:pt x="9" y="17"/>
                    <a:pt x="4" y="19"/>
                    <a:pt x="1" y="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5"/>
                    <a:pt x="11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13"/>
                    <a:pt x="33" y="14"/>
                    <a:pt x="39" y="15"/>
                  </a:cubicBezTo>
                  <a:cubicBezTo>
                    <a:pt x="46" y="16"/>
                    <a:pt x="53" y="17"/>
                    <a:pt x="59" y="17"/>
                  </a:cubicBezTo>
                  <a:cubicBezTo>
                    <a:pt x="61" y="16"/>
                    <a:pt x="60" y="13"/>
                    <a:pt x="59" y="10"/>
                  </a:cubicBezTo>
                  <a:cubicBezTo>
                    <a:pt x="58" y="8"/>
                    <a:pt x="58" y="7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4"/>
                    <a:pt x="59" y="3"/>
                    <a:pt x="60" y="3"/>
                  </a:cubicBezTo>
                  <a:cubicBezTo>
                    <a:pt x="62" y="1"/>
                    <a:pt x="63" y="0"/>
                    <a:pt x="65" y="0"/>
                  </a:cubicBezTo>
                  <a:close/>
                  <a:moveTo>
                    <a:pt x="67" y="2"/>
                  </a:moveTo>
                  <a:cubicBezTo>
                    <a:pt x="65" y="1"/>
                    <a:pt x="63" y="2"/>
                    <a:pt x="61" y="4"/>
                  </a:cubicBezTo>
                  <a:cubicBezTo>
                    <a:pt x="60" y="4"/>
                    <a:pt x="60" y="5"/>
                    <a:pt x="59" y="5"/>
                  </a:cubicBezTo>
                  <a:cubicBezTo>
                    <a:pt x="59" y="7"/>
                    <a:pt x="60" y="8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8"/>
                    <a:pt x="60" y="7"/>
                    <a:pt x="61" y="5"/>
                  </a:cubicBezTo>
                  <a:cubicBezTo>
                    <a:pt x="62" y="3"/>
                    <a:pt x="65" y="3"/>
                    <a:pt x="66" y="2"/>
                  </a:cubicBezTo>
                  <a:cubicBezTo>
                    <a:pt x="66" y="2"/>
                    <a:pt x="67" y="2"/>
                    <a:pt x="67" y="2"/>
                  </a:cubicBezTo>
                  <a:close/>
                  <a:moveTo>
                    <a:pt x="77" y="14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8" y="11"/>
                    <a:pt x="78" y="8"/>
                    <a:pt x="77" y="6"/>
                  </a:cubicBezTo>
                  <a:cubicBezTo>
                    <a:pt x="75" y="3"/>
                    <a:pt x="73" y="1"/>
                    <a:pt x="72" y="2"/>
                  </a:cubicBezTo>
                  <a:cubicBezTo>
                    <a:pt x="73" y="5"/>
                    <a:pt x="76" y="11"/>
                    <a:pt x="73" y="15"/>
                  </a:cubicBezTo>
                  <a:cubicBezTo>
                    <a:pt x="72" y="16"/>
                    <a:pt x="70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2"/>
                    <a:pt x="66" y="10"/>
                    <a:pt x="68" y="8"/>
                  </a:cubicBezTo>
                  <a:cubicBezTo>
                    <a:pt x="68" y="8"/>
                    <a:pt x="68" y="7"/>
                    <a:pt x="69" y="7"/>
                  </a:cubicBezTo>
                  <a:cubicBezTo>
                    <a:pt x="69" y="6"/>
                    <a:pt x="68" y="6"/>
                    <a:pt x="68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4" y="10"/>
                    <a:pt x="63" y="11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7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3" y="18"/>
                    <a:pt x="46" y="17"/>
                    <a:pt x="39" y="16"/>
                  </a:cubicBezTo>
                  <a:cubicBezTo>
                    <a:pt x="32" y="15"/>
                    <a:pt x="26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5" y="14"/>
                    <a:pt x="11" y="15"/>
                    <a:pt x="7" y="17"/>
                  </a:cubicBezTo>
                  <a:cubicBezTo>
                    <a:pt x="9" y="16"/>
                    <a:pt x="11" y="16"/>
                    <a:pt x="13" y="16"/>
                  </a:cubicBezTo>
                  <a:cubicBezTo>
                    <a:pt x="18" y="16"/>
                    <a:pt x="24" y="18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7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5" y="17"/>
                    <a:pt x="49" y="18"/>
                    <a:pt x="54" y="19"/>
                  </a:cubicBezTo>
                  <a:cubicBezTo>
                    <a:pt x="55" y="19"/>
                    <a:pt x="57" y="20"/>
                    <a:pt x="58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3"/>
                    <a:pt x="53" y="24"/>
                    <a:pt x="50" y="24"/>
                  </a:cubicBezTo>
                  <a:cubicBezTo>
                    <a:pt x="47" y="24"/>
                    <a:pt x="43" y="23"/>
                    <a:pt x="40" y="22"/>
                  </a:cubicBezTo>
                  <a:cubicBezTo>
                    <a:pt x="37" y="21"/>
                    <a:pt x="34" y="20"/>
                    <a:pt x="31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1" y="20"/>
                    <a:pt x="31" y="20"/>
                  </a:cubicBezTo>
                  <a:cubicBezTo>
                    <a:pt x="36" y="22"/>
                    <a:pt x="41" y="24"/>
                    <a:pt x="46" y="24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61" y="24"/>
                    <a:pt x="72" y="20"/>
                    <a:pt x="82" y="16"/>
                  </a:cubicBezTo>
                  <a:cubicBezTo>
                    <a:pt x="84" y="16"/>
                    <a:pt x="86" y="15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7" y="13"/>
                    <a:pt x="87" y="12"/>
                    <a:pt x="87" y="12"/>
                  </a:cubicBezTo>
                  <a:cubicBezTo>
                    <a:pt x="88" y="10"/>
                    <a:pt x="91" y="9"/>
                    <a:pt x="94" y="7"/>
                  </a:cubicBezTo>
                  <a:cubicBezTo>
                    <a:pt x="97" y="7"/>
                    <a:pt x="99" y="6"/>
                    <a:pt x="100" y="5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92" y="6"/>
                    <a:pt x="84" y="9"/>
                    <a:pt x="77" y="14"/>
                  </a:cubicBezTo>
                  <a:close/>
                  <a:moveTo>
                    <a:pt x="126" y="98"/>
                  </a:moveTo>
                  <a:cubicBezTo>
                    <a:pt x="126" y="98"/>
                    <a:pt x="125" y="98"/>
                    <a:pt x="125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85"/>
                    <a:pt x="129" y="74"/>
                    <a:pt x="135" y="64"/>
                  </a:cubicBezTo>
                  <a:cubicBezTo>
                    <a:pt x="141" y="54"/>
                    <a:pt x="147" y="45"/>
                    <a:pt x="146" y="34"/>
                  </a:cubicBezTo>
                  <a:cubicBezTo>
                    <a:pt x="144" y="15"/>
                    <a:pt x="130" y="4"/>
                    <a:pt x="110" y="4"/>
                  </a:cubicBezTo>
                  <a:cubicBezTo>
                    <a:pt x="107" y="4"/>
                    <a:pt x="104" y="4"/>
                    <a:pt x="101" y="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6"/>
                    <a:pt x="102" y="6"/>
                    <a:pt x="102" y="7"/>
                  </a:cubicBezTo>
                  <a:cubicBezTo>
                    <a:pt x="101" y="9"/>
                    <a:pt x="99" y="10"/>
                    <a:pt x="96" y="11"/>
                  </a:cubicBezTo>
                  <a:cubicBezTo>
                    <a:pt x="93" y="11"/>
                    <a:pt x="90" y="12"/>
                    <a:pt x="89" y="14"/>
                  </a:cubicBezTo>
                  <a:cubicBezTo>
                    <a:pt x="97" y="11"/>
                    <a:pt x="106" y="8"/>
                    <a:pt x="115" y="8"/>
                  </a:cubicBezTo>
                  <a:cubicBezTo>
                    <a:pt x="121" y="8"/>
                    <a:pt x="127" y="9"/>
                    <a:pt x="132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45" y="27"/>
                    <a:pt x="137" y="40"/>
                    <a:pt x="130" y="52"/>
                  </a:cubicBezTo>
                  <a:cubicBezTo>
                    <a:pt x="126" y="58"/>
                    <a:pt x="123" y="64"/>
                    <a:pt x="122" y="71"/>
                  </a:cubicBezTo>
                  <a:cubicBezTo>
                    <a:pt x="120" y="76"/>
                    <a:pt x="121" y="80"/>
                    <a:pt x="121" y="84"/>
                  </a:cubicBezTo>
                  <a:cubicBezTo>
                    <a:pt x="122" y="72"/>
                    <a:pt x="126" y="63"/>
                    <a:pt x="131" y="55"/>
                  </a:cubicBezTo>
                  <a:cubicBezTo>
                    <a:pt x="135" y="47"/>
                    <a:pt x="139" y="39"/>
                    <a:pt x="140" y="28"/>
                  </a:cubicBezTo>
                  <a:cubicBezTo>
                    <a:pt x="139" y="27"/>
                    <a:pt x="138" y="25"/>
                    <a:pt x="139" y="24"/>
                  </a:cubicBezTo>
                  <a:cubicBezTo>
                    <a:pt x="139" y="24"/>
                    <a:pt x="139" y="24"/>
                    <a:pt x="140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1" y="24"/>
                    <a:pt x="142" y="24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5" y="43"/>
                    <a:pt x="139" y="55"/>
                    <a:pt x="133" y="66"/>
                  </a:cubicBezTo>
                  <a:cubicBezTo>
                    <a:pt x="129" y="73"/>
                    <a:pt x="125" y="81"/>
                    <a:pt x="123" y="89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3" y="94"/>
                    <a:pt x="124" y="97"/>
                    <a:pt x="124" y="102"/>
                  </a:cubicBezTo>
                  <a:cubicBezTo>
                    <a:pt x="125" y="105"/>
                    <a:pt x="125" y="108"/>
                    <a:pt x="125" y="112"/>
                  </a:cubicBezTo>
                  <a:cubicBezTo>
                    <a:pt x="125" y="124"/>
                    <a:pt x="125" y="135"/>
                    <a:pt x="135" y="137"/>
                  </a:cubicBezTo>
                  <a:cubicBezTo>
                    <a:pt x="129" y="133"/>
                    <a:pt x="129" y="124"/>
                    <a:pt x="129" y="115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3" y="115"/>
                    <a:pt x="137" y="116"/>
                    <a:pt x="141" y="116"/>
                  </a:cubicBezTo>
                  <a:cubicBezTo>
                    <a:pt x="143" y="116"/>
                    <a:pt x="145" y="115"/>
                    <a:pt x="147" y="114"/>
                  </a:cubicBezTo>
                  <a:cubicBezTo>
                    <a:pt x="147" y="112"/>
                    <a:pt x="147" y="109"/>
                    <a:pt x="147" y="106"/>
                  </a:cubicBezTo>
                  <a:cubicBezTo>
                    <a:pt x="147" y="103"/>
                    <a:pt x="147" y="100"/>
                    <a:pt x="147" y="98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6" y="99"/>
                    <a:pt x="145" y="99"/>
                    <a:pt x="144" y="99"/>
                  </a:cubicBezTo>
                  <a:cubicBezTo>
                    <a:pt x="143" y="99"/>
                    <a:pt x="142" y="99"/>
                    <a:pt x="141" y="99"/>
                  </a:cubicBezTo>
                  <a:cubicBezTo>
                    <a:pt x="138" y="98"/>
                    <a:pt x="136" y="97"/>
                    <a:pt x="134" y="98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7" y="93"/>
                    <a:pt x="142" y="93"/>
                    <a:pt x="147" y="97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96"/>
                    <a:pt x="146" y="95"/>
                    <a:pt x="146" y="94"/>
                  </a:cubicBezTo>
                  <a:cubicBezTo>
                    <a:pt x="145" y="93"/>
                    <a:pt x="143" y="93"/>
                    <a:pt x="142" y="93"/>
                  </a:cubicBezTo>
                  <a:cubicBezTo>
                    <a:pt x="139" y="93"/>
                    <a:pt x="136" y="94"/>
                    <a:pt x="133" y="96"/>
                  </a:cubicBezTo>
                  <a:cubicBezTo>
                    <a:pt x="130" y="97"/>
                    <a:pt x="128" y="98"/>
                    <a:pt x="126" y="98"/>
                  </a:cubicBezTo>
                  <a:close/>
                  <a:moveTo>
                    <a:pt x="88" y="12"/>
                  </a:moveTo>
                  <a:cubicBezTo>
                    <a:pt x="90" y="11"/>
                    <a:pt x="93" y="10"/>
                    <a:pt x="95" y="9"/>
                  </a:cubicBezTo>
                  <a:cubicBezTo>
                    <a:pt x="98" y="8"/>
                    <a:pt x="100" y="8"/>
                    <a:pt x="101" y="7"/>
                  </a:cubicBezTo>
                  <a:cubicBezTo>
                    <a:pt x="101" y="7"/>
                    <a:pt x="101" y="6"/>
                    <a:pt x="101" y="6"/>
                  </a:cubicBezTo>
                  <a:cubicBezTo>
                    <a:pt x="99" y="7"/>
                    <a:pt x="97" y="8"/>
                    <a:pt x="95" y="9"/>
                  </a:cubicBezTo>
                  <a:cubicBezTo>
                    <a:pt x="92" y="10"/>
                    <a:pt x="89" y="11"/>
                    <a:pt x="88" y="12"/>
                  </a:cubicBezTo>
                  <a:close/>
                  <a:moveTo>
                    <a:pt x="56" y="21"/>
                  </a:moveTo>
                  <a:cubicBezTo>
                    <a:pt x="55" y="21"/>
                    <a:pt x="54" y="21"/>
                    <a:pt x="53" y="20"/>
                  </a:cubicBezTo>
                  <a:cubicBezTo>
                    <a:pt x="49" y="19"/>
                    <a:pt x="45" y="19"/>
                    <a:pt x="40" y="19"/>
                  </a:cubicBezTo>
                  <a:cubicBezTo>
                    <a:pt x="39" y="19"/>
                    <a:pt x="37" y="19"/>
                    <a:pt x="35" y="19"/>
                  </a:cubicBezTo>
                  <a:cubicBezTo>
                    <a:pt x="37" y="20"/>
                    <a:pt x="38" y="20"/>
                    <a:pt x="40" y="20"/>
                  </a:cubicBezTo>
                  <a:cubicBezTo>
                    <a:pt x="44" y="21"/>
                    <a:pt x="47" y="22"/>
                    <a:pt x="50" y="22"/>
                  </a:cubicBezTo>
                  <a:cubicBezTo>
                    <a:pt x="52" y="22"/>
                    <a:pt x="54" y="22"/>
                    <a:pt x="56" y="21"/>
                  </a:cubicBezTo>
                  <a:close/>
                  <a:moveTo>
                    <a:pt x="141" y="27"/>
                  </a:moveTo>
                  <a:cubicBezTo>
                    <a:pt x="141" y="26"/>
                    <a:pt x="141" y="26"/>
                    <a:pt x="140" y="25"/>
                  </a:cubicBezTo>
                  <a:cubicBezTo>
                    <a:pt x="141" y="26"/>
                    <a:pt x="141" y="27"/>
                    <a:pt x="141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40"/>
                    <a:pt x="136" y="48"/>
                    <a:pt x="132" y="56"/>
                  </a:cubicBezTo>
                  <a:cubicBezTo>
                    <a:pt x="128" y="64"/>
                    <a:pt x="123" y="72"/>
                    <a:pt x="123" y="84"/>
                  </a:cubicBezTo>
                  <a:cubicBezTo>
                    <a:pt x="125" y="77"/>
                    <a:pt x="128" y="71"/>
                    <a:pt x="131" y="66"/>
                  </a:cubicBezTo>
                  <a:cubicBezTo>
                    <a:pt x="138" y="54"/>
                    <a:pt x="144" y="43"/>
                    <a:pt x="141" y="27"/>
                  </a:cubicBezTo>
                  <a:close/>
                  <a:moveTo>
                    <a:pt x="145" y="98"/>
                  </a:moveTo>
                  <a:cubicBezTo>
                    <a:pt x="142" y="95"/>
                    <a:pt x="139" y="95"/>
                    <a:pt x="136" y="96"/>
                  </a:cubicBezTo>
                  <a:cubicBezTo>
                    <a:pt x="138" y="96"/>
                    <a:pt x="140" y="97"/>
                    <a:pt x="141" y="97"/>
                  </a:cubicBezTo>
                  <a:cubicBezTo>
                    <a:pt x="143" y="98"/>
                    <a:pt x="144" y="98"/>
                    <a:pt x="145" y="98"/>
                  </a:cubicBezTo>
                  <a:close/>
                  <a:moveTo>
                    <a:pt x="132" y="100"/>
                  </a:move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6" y="102"/>
                    <a:pt x="146" y="108"/>
                    <a:pt x="146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15"/>
                    <a:pt x="132" y="112"/>
                    <a:pt x="130" y="108"/>
                  </a:cubicBezTo>
                  <a:cubicBezTo>
                    <a:pt x="129" y="105"/>
                    <a:pt x="129" y="102"/>
                    <a:pt x="132" y="100"/>
                  </a:cubicBezTo>
                  <a:close/>
                  <a:moveTo>
                    <a:pt x="142" y="101"/>
                  </a:moveTo>
                  <a:cubicBezTo>
                    <a:pt x="133" y="101"/>
                    <a:pt x="133" y="101"/>
                    <a:pt x="133" y="101"/>
                  </a:cubicBezTo>
                  <a:cubicBezTo>
                    <a:pt x="131" y="103"/>
                    <a:pt x="130" y="105"/>
                    <a:pt x="131" y="107"/>
                  </a:cubicBezTo>
                  <a:cubicBezTo>
                    <a:pt x="133" y="111"/>
                    <a:pt x="138" y="113"/>
                    <a:pt x="144" y="112"/>
                  </a:cubicBezTo>
                  <a:cubicBezTo>
                    <a:pt x="145" y="106"/>
                    <a:pt x="144" y="103"/>
                    <a:pt x="142" y="10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3" name="Freeform 51"/>
            <p:cNvSpPr>
              <a:spLocks noEditPoints="1"/>
            </p:cNvSpPr>
            <p:nvPr/>
          </p:nvSpPr>
          <p:spPr bwMode="auto">
            <a:xfrm>
              <a:off x="4205288" y="5753100"/>
              <a:ext cx="303213" cy="344488"/>
            </a:xfrm>
            <a:custGeom>
              <a:avLst/>
              <a:gdLst>
                <a:gd name="T0" fmla="*/ 47 w 135"/>
                <a:gd name="T1" fmla="*/ 133 h 153"/>
                <a:gd name="T2" fmla="*/ 91 w 135"/>
                <a:gd name="T3" fmla="*/ 114 h 153"/>
                <a:gd name="T4" fmla="*/ 47 w 135"/>
                <a:gd name="T5" fmla="*/ 138 h 153"/>
                <a:gd name="T6" fmla="*/ 0 w 135"/>
                <a:gd name="T7" fmla="*/ 124 h 153"/>
                <a:gd name="T8" fmla="*/ 4 w 135"/>
                <a:gd name="T9" fmla="*/ 133 h 153"/>
                <a:gd name="T10" fmla="*/ 97 w 135"/>
                <a:gd name="T11" fmla="*/ 109 h 153"/>
                <a:gd name="T12" fmla="*/ 100 w 135"/>
                <a:gd name="T13" fmla="*/ 94 h 153"/>
                <a:gd name="T14" fmla="*/ 125 w 135"/>
                <a:gd name="T15" fmla="*/ 22 h 153"/>
                <a:gd name="T16" fmla="*/ 101 w 135"/>
                <a:gd name="T17" fmla="*/ 15 h 153"/>
                <a:gd name="T18" fmla="*/ 114 w 135"/>
                <a:gd name="T19" fmla="*/ 5 h 153"/>
                <a:gd name="T20" fmla="*/ 132 w 135"/>
                <a:gd name="T21" fmla="*/ 30 h 153"/>
                <a:gd name="T22" fmla="*/ 107 w 135"/>
                <a:gd name="T23" fmla="*/ 106 h 153"/>
                <a:gd name="T24" fmla="*/ 100 w 135"/>
                <a:gd name="T25" fmla="*/ 137 h 153"/>
                <a:gd name="T26" fmla="*/ 95 w 135"/>
                <a:gd name="T27" fmla="*/ 113 h 153"/>
                <a:gd name="T28" fmla="*/ 47 w 135"/>
                <a:gd name="T29" fmla="*/ 133 h 153"/>
                <a:gd name="T30" fmla="*/ 102 w 135"/>
                <a:gd name="T31" fmla="*/ 107 h 153"/>
                <a:gd name="T32" fmla="*/ 128 w 135"/>
                <a:gd name="T33" fmla="*/ 36 h 153"/>
                <a:gd name="T34" fmla="*/ 102 w 135"/>
                <a:gd name="T35" fmla="*/ 107 h 153"/>
                <a:gd name="T36" fmla="*/ 114 w 135"/>
                <a:gd name="T37" fmla="*/ 110 h 153"/>
                <a:gd name="T38" fmla="*/ 118 w 135"/>
                <a:gd name="T39" fmla="*/ 128 h 153"/>
                <a:gd name="T40" fmla="*/ 114 w 135"/>
                <a:gd name="T41" fmla="*/ 110 h 153"/>
                <a:gd name="T42" fmla="*/ 104 w 135"/>
                <a:gd name="T43" fmla="*/ 110 h 153"/>
                <a:gd name="T44" fmla="*/ 102 w 135"/>
                <a:gd name="T45" fmla="*/ 131 h 153"/>
                <a:gd name="T46" fmla="*/ 115 w 135"/>
                <a:gd name="T47" fmla="*/ 133 h 153"/>
                <a:gd name="T48" fmla="*/ 104 w 135"/>
                <a:gd name="T49" fmla="*/ 11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5" h="153">
                  <a:moveTo>
                    <a:pt x="47" y="133"/>
                  </a:moveTo>
                  <a:cubicBezTo>
                    <a:pt x="62" y="133"/>
                    <a:pt x="76" y="119"/>
                    <a:pt x="91" y="114"/>
                  </a:cubicBezTo>
                  <a:cubicBezTo>
                    <a:pt x="82" y="120"/>
                    <a:pt x="63" y="134"/>
                    <a:pt x="47" y="138"/>
                  </a:cubicBezTo>
                  <a:cubicBezTo>
                    <a:pt x="28" y="143"/>
                    <a:pt x="0" y="144"/>
                    <a:pt x="0" y="124"/>
                  </a:cubicBezTo>
                  <a:cubicBezTo>
                    <a:pt x="6" y="123"/>
                    <a:pt x="1" y="132"/>
                    <a:pt x="4" y="133"/>
                  </a:cubicBezTo>
                  <a:cubicBezTo>
                    <a:pt x="38" y="148"/>
                    <a:pt x="65" y="113"/>
                    <a:pt x="97" y="109"/>
                  </a:cubicBezTo>
                  <a:cubicBezTo>
                    <a:pt x="98" y="104"/>
                    <a:pt x="100" y="100"/>
                    <a:pt x="100" y="94"/>
                  </a:cubicBezTo>
                  <a:cubicBezTo>
                    <a:pt x="109" y="85"/>
                    <a:pt x="131" y="46"/>
                    <a:pt x="125" y="22"/>
                  </a:cubicBezTo>
                  <a:cubicBezTo>
                    <a:pt x="123" y="12"/>
                    <a:pt x="109" y="0"/>
                    <a:pt x="101" y="15"/>
                  </a:cubicBezTo>
                  <a:cubicBezTo>
                    <a:pt x="97" y="9"/>
                    <a:pt x="107" y="4"/>
                    <a:pt x="114" y="5"/>
                  </a:cubicBezTo>
                  <a:cubicBezTo>
                    <a:pt x="125" y="6"/>
                    <a:pt x="131" y="18"/>
                    <a:pt x="132" y="30"/>
                  </a:cubicBezTo>
                  <a:cubicBezTo>
                    <a:pt x="135" y="56"/>
                    <a:pt x="111" y="90"/>
                    <a:pt x="107" y="106"/>
                  </a:cubicBezTo>
                  <a:cubicBezTo>
                    <a:pt x="133" y="105"/>
                    <a:pt x="126" y="153"/>
                    <a:pt x="100" y="137"/>
                  </a:cubicBezTo>
                  <a:cubicBezTo>
                    <a:pt x="97" y="130"/>
                    <a:pt x="98" y="120"/>
                    <a:pt x="95" y="113"/>
                  </a:cubicBezTo>
                  <a:cubicBezTo>
                    <a:pt x="78" y="113"/>
                    <a:pt x="63" y="127"/>
                    <a:pt x="47" y="133"/>
                  </a:cubicBezTo>
                  <a:close/>
                  <a:moveTo>
                    <a:pt x="102" y="107"/>
                  </a:moveTo>
                  <a:cubicBezTo>
                    <a:pt x="112" y="84"/>
                    <a:pt x="130" y="63"/>
                    <a:pt x="128" y="36"/>
                  </a:cubicBezTo>
                  <a:cubicBezTo>
                    <a:pt x="126" y="65"/>
                    <a:pt x="105" y="83"/>
                    <a:pt x="102" y="107"/>
                  </a:cubicBezTo>
                  <a:close/>
                  <a:moveTo>
                    <a:pt x="114" y="110"/>
                  </a:moveTo>
                  <a:cubicBezTo>
                    <a:pt x="117" y="118"/>
                    <a:pt x="121" y="121"/>
                    <a:pt x="118" y="128"/>
                  </a:cubicBezTo>
                  <a:cubicBezTo>
                    <a:pt x="128" y="125"/>
                    <a:pt x="119" y="112"/>
                    <a:pt x="114" y="110"/>
                  </a:cubicBezTo>
                  <a:close/>
                  <a:moveTo>
                    <a:pt x="104" y="110"/>
                  </a:moveTo>
                  <a:cubicBezTo>
                    <a:pt x="100" y="114"/>
                    <a:pt x="100" y="125"/>
                    <a:pt x="102" y="131"/>
                  </a:cubicBezTo>
                  <a:cubicBezTo>
                    <a:pt x="108" y="132"/>
                    <a:pt x="110" y="135"/>
                    <a:pt x="115" y="133"/>
                  </a:cubicBezTo>
                  <a:cubicBezTo>
                    <a:pt x="120" y="121"/>
                    <a:pt x="114" y="111"/>
                    <a:pt x="104" y="1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4" name="Freeform 52"/>
            <p:cNvSpPr>
              <a:spLocks noEditPoints="1"/>
            </p:cNvSpPr>
            <p:nvPr/>
          </p:nvSpPr>
          <p:spPr bwMode="auto">
            <a:xfrm>
              <a:off x="4202113" y="5762625"/>
              <a:ext cx="306388" cy="311150"/>
            </a:xfrm>
            <a:custGeom>
              <a:avLst/>
              <a:gdLst>
                <a:gd name="T0" fmla="*/ 0 w 136"/>
                <a:gd name="T1" fmla="*/ 120 h 138"/>
                <a:gd name="T2" fmla="*/ 4 w 136"/>
                <a:gd name="T3" fmla="*/ 120 h 138"/>
                <a:gd name="T4" fmla="*/ 23 w 136"/>
                <a:gd name="T5" fmla="*/ 132 h 138"/>
                <a:gd name="T6" fmla="*/ 97 w 136"/>
                <a:gd name="T7" fmla="*/ 104 h 138"/>
                <a:gd name="T8" fmla="*/ 100 w 136"/>
                <a:gd name="T9" fmla="*/ 90 h 138"/>
                <a:gd name="T10" fmla="*/ 103 w 136"/>
                <a:gd name="T11" fmla="*/ 11 h 138"/>
                <a:gd name="T12" fmla="*/ 101 w 136"/>
                <a:gd name="T13" fmla="*/ 6 h 138"/>
                <a:gd name="T14" fmla="*/ 134 w 136"/>
                <a:gd name="T15" fmla="*/ 26 h 138"/>
                <a:gd name="T16" fmla="*/ 125 w 136"/>
                <a:gd name="T17" fmla="*/ 119 h 138"/>
                <a:gd name="T18" fmla="*/ 100 w 136"/>
                <a:gd name="T19" fmla="*/ 133 h 138"/>
                <a:gd name="T20" fmla="*/ 96 w 136"/>
                <a:gd name="T21" fmla="*/ 110 h 138"/>
                <a:gd name="T22" fmla="*/ 87 w 136"/>
                <a:gd name="T23" fmla="*/ 115 h 138"/>
                <a:gd name="T24" fmla="*/ 5 w 136"/>
                <a:gd name="T25" fmla="*/ 129 h 138"/>
                <a:gd name="T26" fmla="*/ 48 w 136"/>
                <a:gd name="T27" fmla="*/ 134 h 138"/>
                <a:gd name="T28" fmla="*/ 48 w 136"/>
                <a:gd name="T29" fmla="*/ 129 h 138"/>
                <a:gd name="T30" fmla="*/ 65 w 136"/>
                <a:gd name="T31" fmla="*/ 120 h 138"/>
                <a:gd name="T32" fmla="*/ 97 w 136"/>
                <a:gd name="T33" fmla="*/ 108 h 138"/>
                <a:gd name="T34" fmla="*/ 97 w 136"/>
                <a:gd name="T35" fmla="*/ 109 h 138"/>
                <a:gd name="T36" fmla="*/ 111 w 136"/>
                <a:gd name="T37" fmla="*/ 135 h 138"/>
                <a:gd name="T38" fmla="*/ 118 w 136"/>
                <a:gd name="T39" fmla="*/ 125 h 138"/>
                <a:gd name="T40" fmla="*/ 117 w 136"/>
                <a:gd name="T41" fmla="*/ 129 h 138"/>
                <a:gd name="T42" fmla="*/ 108 w 136"/>
                <a:gd name="T43" fmla="*/ 129 h 138"/>
                <a:gd name="T44" fmla="*/ 103 w 136"/>
                <a:gd name="T45" fmla="*/ 128 h 138"/>
                <a:gd name="T46" fmla="*/ 105 w 136"/>
                <a:gd name="T47" fmla="*/ 105 h 138"/>
                <a:gd name="T48" fmla="*/ 118 w 136"/>
                <a:gd name="T49" fmla="*/ 124 h 138"/>
                <a:gd name="T50" fmla="*/ 114 w 136"/>
                <a:gd name="T51" fmla="*/ 105 h 138"/>
                <a:gd name="T52" fmla="*/ 108 w 136"/>
                <a:gd name="T53" fmla="*/ 102 h 138"/>
                <a:gd name="T54" fmla="*/ 115 w 136"/>
                <a:gd name="T55" fmla="*/ 82 h 138"/>
                <a:gd name="T56" fmla="*/ 102 w 136"/>
                <a:gd name="T57" fmla="*/ 7 h 138"/>
                <a:gd name="T58" fmla="*/ 127 w 136"/>
                <a:gd name="T59" fmla="*/ 18 h 138"/>
                <a:gd name="T60" fmla="*/ 98 w 136"/>
                <a:gd name="T61" fmla="*/ 105 h 138"/>
                <a:gd name="T62" fmla="*/ 23 w 136"/>
                <a:gd name="T63" fmla="*/ 133 h 138"/>
                <a:gd name="T64" fmla="*/ 104 w 136"/>
                <a:gd name="T65" fmla="*/ 127 h 138"/>
                <a:gd name="T66" fmla="*/ 115 w 136"/>
                <a:gd name="T67" fmla="*/ 113 h 138"/>
                <a:gd name="T68" fmla="*/ 89 w 136"/>
                <a:gd name="T69" fmla="*/ 110 h 138"/>
                <a:gd name="T70" fmla="*/ 74 w 136"/>
                <a:gd name="T71" fmla="*/ 118 h 138"/>
                <a:gd name="T72" fmla="*/ 4 w 136"/>
                <a:gd name="T73" fmla="*/ 127 h 138"/>
                <a:gd name="T74" fmla="*/ 2 w 136"/>
                <a:gd name="T75" fmla="*/ 121 h 138"/>
                <a:gd name="T76" fmla="*/ 120 w 136"/>
                <a:gd name="T77" fmla="*/ 123 h 138"/>
                <a:gd name="T78" fmla="*/ 102 w 136"/>
                <a:gd name="T79" fmla="*/ 108 h 138"/>
                <a:gd name="T80" fmla="*/ 128 w 136"/>
                <a:gd name="T81" fmla="*/ 32 h 138"/>
                <a:gd name="T82" fmla="*/ 104 w 136"/>
                <a:gd name="T83" fmla="*/ 103 h 138"/>
                <a:gd name="T84" fmla="*/ 116 w 136"/>
                <a:gd name="T85" fmla="*/ 72 h 138"/>
                <a:gd name="T86" fmla="*/ 128 w 136"/>
                <a:gd name="T87" fmla="*/ 4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6" h="138">
                  <a:moveTo>
                    <a:pt x="26" y="138"/>
                  </a:moveTo>
                  <a:cubicBezTo>
                    <a:pt x="16" y="138"/>
                    <a:pt x="9" y="136"/>
                    <a:pt x="5" y="131"/>
                  </a:cubicBezTo>
                  <a:cubicBezTo>
                    <a:pt x="2" y="129"/>
                    <a:pt x="0" y="125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19"/>
                    <a:pt x="3" y="119"/>
                    <a:pt x="4" y="120"/>
                  </a:cubicBezTo>
                  <a:cubicBezTo>
                    <a:pt x="5" y="121"/>
                    <a:pt x="5" y="123"/>
                    <a:pt x="5" y="124"/>
                  </a:cubicBezTo>
                  <a:cubicBezTo>
                    <a:pt x="5" y="126"/>
                    <a:pt x="5" y="128"/>
                    <a:pt x="6" y="128"/>
                  </a:cubicBezTo>
                  <a:cubicBezTo>
                    <a:pt x="11" y="131"/>
                    <a:pt x="17" y="132"/>
                    <a:pt x="23" y="132"/>
                  </a:cubicBezTo>
                  <a:cubicBezTo>
                    <a:pt x="37" y="132"/>
                    <a:pt x="49" y="125"/>
                    <a:pt x="63" y="118"/>
                  </a:cubicBezTo>
                  <a:cubicBezTo>
                    <a:pt x="74" y="112"/>
                    <a:pt x="85" y="106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9" y="100"/>
                    <a:pt x="100" y="96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9" y="81"/>
                    <a:pt x="132" y="42"/>
                    <a:pt x="125" y="18"/>
                  </a:cubicBezTo>
                  <a:cubicBezTo>
                    <a:pt x="124" y="12"/>
                    <a:pt x="117" y="4"/>
                    <a:pt x="111" y="4"/>
                  </a:cubicBezTo>
                  <a:cubicBezTo>
                    <a:pt x="108" y="4"/>
                    <a:pt x="105" y="7"/>
                    <a:pt x="103" y="11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0" y="9"/>
                    <a:pt x="100" y="8"/>
                    <a:pt x="101" y="6"/>
                  </a:cubicBezTo>
                  <a:cubicBezTo>
                    <a:pt x="103" y="2"/>
                    <a:pt x="109" y="0"/>
                    <a:pt x="114" y="0"/>
                  </a:cubicBezTo>
                  <a:cubicBezTo>
                    <a:pt x="114" y="0"/>
                    <a:pt x="114" y="0"/>
                    <a:pt x="115" y="0"/>
                  </a:cubicBezTo>
                  <a:cubicBezTo>
                    <a:pt x="127" y="1"/>
                    <a:pt x="133" y="14"/>
                    <a:pt x="134" y="26"/>
                  </a:cubicBezTo>
                  <a:cubicBezTo>
                    <a:pt x="136" y="44"/>
                    <a:pt x="125" y="66"/>
                    <a:pt x="117" y="83"/>
                  </a:cubicBezTo>
                  <a:cubicBezTo>
                    <a:pt x="113" y="90"/>
                    <a:pt x="110" y="96"/>
                    <a:pt x="109" y="101"/>
                  </a:cubicBezTo>
                  <a:cubicBezTo>
                    <a:pt x="120" y="101"/>
                    <a:pt x="125" y="110"/>
                    <a:pt x="125" y="119"/>
                  </a:cubicBezTo>
                  <a:cubicBezTo>
                    <a:pt x="125" y="128"/>
                    <a:pt x="120" y="137"/>
                    <a:pt x="111" y="137"/>
                  </a:cubicBezTo>
                  <a:cubicBezTo>
                    <a:pt x="107" y="137"/>
                    <a:pt x="104" y="136"/>
                    <a:pt x="100" y="134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8" y="130"/>
                    <a:pt x="98" y="125"/>
                    <a:pt x="97" y="120"/>
                  </a:cubicBezTo>
                  <a:cubicBezTo>
                    <a:pt x="97" y="116"/>
                    <a:pt x="97" y="113"/>
                    <a:pt x="96" y="110"/>
                  </a:cubicBezTo>
                  <a:cubicBezTo>
                    <a:pt x="95" y="110"/>
                    <a:pt x="95" y="110"/>
                    <a:pt x="94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1" y="112"/>
                    <a:pt x="89" y="113"/>
                    <a:pt x="87" y="115"/>
                  </a:cubicBezTo>
                  <a:cubicBezTo>
                    <a:pt x="77" y="121"/>
                    <a:pt x="61" y="132"/>
                    <a:pt x="48" y="135"/>
                  </a:cubicBezTo>
                  <a:cubicBezTo>
                    <a:pt x="41" y="137"/>
                    <a:pt x="33" y="138"/>
                    <a:pt x="26" y="138"/>
                  </a:cubicBezTo>
                  <a:close/>
                  <a:moveTo>
                    <a:pt x="5" y="129"/>
                  </a:moveTo>
                  <a:cubicBezTo>
                    <a:pt x="5" y="130"/>
                    <a:pt x="5" y="130"/>
                    <a:pt x="6" y="130"/>
                  </a:cubicBezTo>
                  <a:cubicBezTo>
                    <a:pt x="10" y="134"/>
                    <a:pt x="17" y="137"/>
                    <a:pt x="26" y="137"/>
                  </a:cubicBezTo>
                  <a:cubicBezTo>
                    <a:pt x="33" y="137"/>
                    <a:pt x="41" y="135"/>
                    <a:pt x="48" y="134"/>
                  </a:cubicBezTo>
                  <a:cubicBezTo>
                    <a:pt x="61" y="130"/>
                    <a:pt x="76" y="120"/>
                    <a:pt x="86" y="114"/>
                  </a:cubicBezTo>
                  <a:cubicBezTo>
                    <a:pt x="82" y="115"/>
                    <a:pt x="78" y="117"/>
                    <a:pt x="75" y="119"/>
                  </a:cubicBezTo>
                  <a:cubicBezTo>
                    <a:pt x="66" y="124"/>
                    <a:pt x="57" y="129"/>
                    <a:pt x="48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4" y="126"/>
                    <a:pt x="59" y="123"/>
                    <a:pt x="65" y="120"/>
                  </a:cubicBezTo>
                  <a:cubicBezTo>
                    <a:pt x="75" y="114"/>
                    <a:pt x="85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8" y="112"/>
                    <a:pt x="99" y="116"/>
                    <a:pt x="99" y="120"/>
                  </a:cubicBezTo>
                  <a:cubicBezTo>
                    <a:pt x="99" y="124"/>
                    <a:pt x="100" y="129"/>
                    <a:pt x="101" y="132"/>
                  </a:cubicBezTo>
                  <a:cubicBezTo>
                    <a:pt x="104" y="134"/>
                    <a:pt x="108" y="135"/>
                    <a:pt x="111" y="135"/>
                  </a:cubicBezTo>
                  <a:cubicBezTo>
                    <a:pt x="118" y="135"/>
                    <a:pt x="122" y="129"/>
                    <a:pt x="123" y="123"/>
                  </a:cubicBezTo>
                  <a:cubicBezTo>
                    <a:pt x="122" y="124"/>
                    <a:pt x="121" y="125"/>
                    <a:pt x="119" y="125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7"/>
                    <a:pt x="117" y="128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5" y="130"/>
                    <a:pt x="114" y="130"/>
                    <a:pt x="113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1" y="130"/>
                    <a:pt x="109" y="130"/>
                    <a:pt x="108" y="129"/>
                  </a:cubicBezTo>
                  <a:cubicBezTo>
                    <a:pt x="106" y="129"/>
                    <a:pt x="105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0" y="122"/>
                    <a:pt x="100" y="110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10" y="106"/>
                    <a:pt x="114" y="108"/>
                    <a:pt x="116" y="112"/>
                  </a:cubicBezTo>
                  <a:cubicBezTo>
                    <a:pt x="118" y="116"/>
                    <a:pt x="119" y="120"/>
                    <a:pt x="118" y="124"/>
                  </a:cubicBezTo>
                  <a:cubicBezTo>
                    <a:pt x="118" y="124"/>
                    <a:pt x="118" y="124"/>
                    <a:pt x="118" y="124"/>
                  </a:cubicBezTo>
                  <a:cubicBezTo>
                    <a:pt x="121" y="119"/>
                    <a:pt x="119" y="116"/>
                    <a:pt x="117" y="112"/>
                  </a:cubicBezTo>
                  <a:cubicBezTo>
                    <a:pt x="116" y="110"/>
                    <a:pt x="115" y="109"/>
                    <a:pt x="114" y="106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7" y="106"/>
                    <a:pt x="121" y="109"/>
                    <a:pt x="123" y="113"/>
                  </a:cubicBezTo>
                  <a:cubicBezTo>
                    <a:pt x="121" y="107"/>
                    <a:pt x="116" y="102"/>
                    <a:pt x="108" y="10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8" y="97"/>
                    <a:pt x="112" y="90"/>
                    <a:pt x="115" y="82"/>
                  </a:cubicBezTo>
                  <a:cubicBezTo>
                    <a:pt x="124" y="65"/>
                    <a:pt x="134" y="44"/>
                    <a:pt x="133" y="26"/>
                  </a:cubicBezTo>
                  <a:cubicBezTo>
                    <a:pt x="131" y="15"/>
                    <a:pt x="126" y="3"/>
                    <a:pt x="115" y="2"/>
                  </a:cubicBezTo>
                  <a:cubicBezTo>
                    <a:pt x="110" y="1"/>
                    <a:pt x="104" y="4"/>
                    <a:pt x="102" y="7"/>
                  </a:cubicBezTo>
                  <a:cubicBezTo>
                    <a:pt x="102" y="7"/>
                    <a:pt x="102" y="8"/>
                    <a:pt x="102" y="9"/>
                  </a:cubicBezTo>
                  <a:cubicBezTo>
                    <a:pt x="105" y="4"/>
                    <a:pt x="109" y="3"/>
                    <a:pt x="111" y="3"/>
                  </a:cubicBezTo>
                  <a:cubicBezTo>
                    <a:pt x="118" y="3"/>
                    <a:pt x="125" y="11"/>
                    <a:pt x="127" y="18"/>
                  </a:cubicBezTo>
                  <a:cubicBezTo>
                    <a:pt x="133" y="42"/>
                    <a:pt x="110" y="81"/>
                    <a:pt x="101" y="91"/>
                  </a:cubicBezTo>
                  <a:cubicBezTo>
                    <a:pt x="102" y="96"/>
                    <a:pt x="100" y="100"/>
                    <a:pt x="99" y="104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86" y="107"/>
                    <a:pt x="75" y="113"/>
                    <a:pt x="64" y="119"/>
                  </a:cubicBezTo>
                  <a:cubicBezTo>
                    <a:pt x="51" y="126"/>
                    <a:pt x="37" y="133"/>
                    <a:pt x="23" y="133"/>
                  </a:cubicBezTo>
                  <a:cubicBezTo>
                    <a:pt x="17" y="133"/>
                    <a:pt x="11" y="132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lose/>
                  <a:moveTo>
                    <a:pt x="104" y="127"/>
                  </a:moveTo>
                  <a:cubicBezTo>
                    <a:pt x="106" y="127"/>
                    <a:pt x="107" y="127"/>
                    <a:pt x="108" y="128"/>
                  </a:cubicBezTo>
                  <a:cubicBezTo>
                    <a:pt x="111" y="129"/>
                    <a:pt x="113" y="129"/>
                    <a:pt x="116" y="128"/>
                  </a:cubicBezTo>
                  <a:cubicBezTo>
                    <a:pt x="118" y="123"/>
                    <a:pt x="118" y="117"/>
                    <a:pt x="115" y="113"/>
                  </a:cubicBezTo>
                  <a:cubicBezTo>
                    <a:pt x="113" y="110"/>
                    <a:pt x="109" y="107"/>
                    <a:pt x="105" y="107"/>
                  </a:cubicBezTo>
                  <a:cubicBezTo>
                    <a:pt x="102" y="111"/>
                    <a:pt x="102" y="121"/>
                    <a:pt x="104" y="127"/>
                  </a:cubicBezTo>
                  <a:close/>
                  <a:moveTo>
                    <a:pt x="89" y="110"/>
                  </a:moveTo>
                  <a:cubicBezTo>
                    <a:pt x="81" y="112"/>
                    <a:pt x="73" y="117"/>
                    <a:pt x="65" y="121"/>
                  </a:cubicBezTo>
                  <a:cubicBezTo>
                    <a:pt x="61" y="123"/>
                    <a:pt x="57" y="125"/>
                    <a:pt x="53" y="127"/>
                  </a:cubicBezTo>
                  <a:cubicBezTo>
                    <a:pt x="60" y="126"/>
                    <a:pt x="67" y="122"/>
                    <a:pt x="74" y="118"/>
                  </a:cubicBezTo>
                  <a:cubicBezTo>
                    <a:pt x="79" y="115"/>
                    <a:pt x="84" y="112"/>
                    <a:pt x="89" y="110"/>
                  </a:cubicBezTo>
                  <a:close/>
                  <a:moveTo>
                    <a:pt x="2" y="121"/>
                  </a:moveTo>
                  <a:cubicBezTo>
                    <a:pt x="2" y="123"/>
                    <a:pt x="3" y="125"/>
                    <a:pt x="4" y="127"/>
                  </a:cubicBezTo>
                  <a:cubicBezTo>
                    <a:pt x="3" y="127"/>
                    <a:pt x="3" y="125"/>
                    <a:pt x="3" y="124"/>
                  </a:cubicBezTo>
                  <a:cubicBezTo>
                    <a:pt x="3" y="123"/>
                    <a:pt x="4" y="122"/>
                    <a:pt x="3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  <a:moveTo>
                    <a:pt x="116" y="108"/>
                  </a:moveTo>
                  <a:cubicBezTo>
                    <a:pt x="117" y="109"/>
                    <a:pt x="118" y="110"/>
                    <a:pt x="118" y="111"/>
                  </a:cubicBezTo>
                  <a:cubicBezTo>
                    <a:pt x="120" y="115"/>
                    <a:pt x="122" y="118"/>
                    <a:pt x="120" y="123"/>
                  </a:cubicBezTo>
                  <a:cubicBezTo>
                    <a:pt x="122" y="122"/>
                    <a:pt x="123" y="121"/>
                    <a:pt x="123" y="119"/>
                  </a:cubicBezTo>
                  <a:cubicBezTo>
                    <a:pt x="123" y="115"/>
                    <a:pt x="119" y="110"/>
                    <a:pt x="116" y="108"/>
                  </a:cubicBezTo>
                  <a:close/>
                  <a:moveTo>
                    <a:pt x="102" y="108"/>
                  </a:moveTo>
                  <a:cubicBezTo>
                    <a:pt x="103" y="103"/>
                    <a:pt x="103" y="103"/>
                    <a:pt x="103" y="103"/>
                  </a:cubicBezTo>
                  <a:cubicBezTo>
                    <a:pt x="104" y="92"/>
                    <a:pt x="109" y="82"/>
                    <a:pt x="114" y="72"/>
                  </a:cubicBezTo>
                  <a:cubicBezTo>
                    <a:pt x="121" y="60"/>
                    <a:pt x="127" y="47"/>
                    <a:pt x="128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1" y="51"/>
                    <a:pt x="122" y="68"/>
                    <a:pt x="114" y="84"/>
                  </a:cubicBezTo>
                  <a:cubicBezTo>
                    <a:pt x="110" y="90"/>
                    <a:pt x="107" y="97"/>
                    <a:pt x="104" y="103"/>
                  </a:cubicBezTo>
                  <a:lnTo>
                    <a:pt x="102" y="108"/>
                  </a:lnTo>
                  <a:close/>
                  <a:moveTo>
                    <a:pt x="128" y="44"/>
                  </a:moveTo>
                  <a:cubicBezTo>
                    <a:pt x="125" y="54"/>
                    <a:pt x="120" y="63"/>
                    <a:pt x="116" y="72"/>
                  </a:cubicBezTo>
                  <a:cubicBezTo>
                    <a:pt x="111" y="81"/>
                    <a:pt x="107" y="89"/>
                    <a:pt x="105" y="97"/>
                  </a:cubicBezTo>
                  <a:cubicBezTo>
                    <a:pt x="108" y="92"/>
                    <a:pt x="110" y="88"/>
                    <a:pt x="112" y="83"/>
                  </a:cubicBezTo>
                  <a:cubicBezTo>
                    <a:pt x="119" y="71"/>
                    <a:pt x="126" y="58"/>
                    <a:pt x="128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79" name="Picture Placeholder 33" descr="An empty placeholder to add an image. Click on the placeholder and select the image that you wish to add."/>
          <p:cNvSpPr>
            <a:spLocks noGrp="1"/>
          </p:cNvSpPr>
          <p:nvPr>
            <p:ph type="pic" sz="quarter" idx="19"/>
          </p:nvPr>
        </p:nvSpPr>
        <p:spPr>
          <a:xfrm>
            <a:off x="1249168" y="1824285"/>
            <a:ext cx="2715289" cy="2776308"/>
          </a:xfrm>
          <a:solidFill>
            <a:schemeClr val="bg2"/>
          </a:solidFill>
          <a:ln w="38100">
            <a:solidFill>
              <a:schemeClr val="bg1"/>
            </a:solidFill>
          </a:ln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dirty="0"/>
          </a:p>
        </p:txBody>
      </p:sp>
      <p:sp>
        <p:nvSpPr>
          <p:cNvPr id="81" name="Text Placeholder 3"/>
          <p:cNvSpPr>
            <a:spLocks noGrp="1"/>
          </p:cNvSpPr>
          <p:nvPr>
            <p:ph type="body" sz="half" idx="2"/>
          </p:nvPr>
        </p:nvSpPr>
        <p:spPr>
          <a:xfrm>
            <a:off x="1235212" y="4947405"/>
            <a:ext cx="2743200" cy="914400"/>
          </a:xfrm>
        </p:spPr>
        <p:txBody>
          <a:bodyPr>
            <a:normAutofit/>
          </a:bodyPr>
          <a:lstStyle>
            <a:lvl1pPr marL="0" indent="0">
              <a:spcBef>
                <a:spcPts val="16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84" name="Group 83"/>
          <p:cNvGrpSpPr>
            <a:grpSpLocks noChangeAspect="1"/>
          </p:cNvGrpSpPr>
          <p:nvPr userDrawn="1"/>
        </p:nvGrpSpPr>
        <p:grpSpPr>
          <a:xfrm rot="5400000">
            <a:off x="4517135" y="1678105"/>
            <a:ext cx="3123347" cy="3089730"/>
            <a:chOff x="895350" y="3313113"/>
            <a:chExt cx="3613151" cy="2790825"/>
          </a:xfrm>
          <a:solidFill>
            <a:schemeClr val="tx1">
              <a:lumMod val="50000"/>
            </a:schemeClr>
          </a:solidFill>
        </p:grpSpPr>
        <p:sp>
          <p:nvSpPr>
            <p:cNvPr id="85" name="Freeform 41"/>
            <p:cNvSpPr>
              <a:spLocks/>
            </p:cNvSpPr>
            <p:nvPr/>
          </p:nvSpPr>
          <p:spPr bwMode="auto">
            <a:xfrm>
              <a:off x="963613" y="3725863"/>
              <a:ext cx="11113" cy="1952625"/>
            </a:xfrm>
            <a:custGeom>
              <a:avLst/>
              <a:gdLst>
                <a:gd name="T0" fmla="*/ 3 w 5"/>
                <a:gd name="T1" fmla="*/ 0 h 868"/>
                <a:gd name="T2" fmla="*/ 4 w 5"/>
                <a:gd name="T3" fmla="*/ 217 h 868"/>
                <a:gd name="T4" fmla="*/ 3 w 5"/>
                <a:gd name="T5" fmla="*/ 326 h 868"/>
                <a:gd name="T6" fmla="*/ 4 w 5"/>
                <a:gd name="T7" fmla="*/ 434 h 868"/>
                <a:gd name="T8" fmla="*/ 4 w 5"/>
                <a:gd name="T9" fmla="*/ 651 h 868"/>
                <a:gd name="T10" fmla="*/ 4 w 5"/>
                <a:gd name="T11" fmla="*/ 760 h 868"/>
                <a:gd name="T12" fmla="*/ 3 w 5"/>
                <a:gd name="T13" fmla="*/ 868 h 868"/>
                <a:gd name="T14" fmla="*/ 2 w 5"/>
                <a:gd name="T15" fmla="*/ 868 h 868"/>
                <a:gd name="T16" fmla="*/ 1 w 5"/>
                <a:gd name="T17" fmla="*/ 760 h 868"/>
                <a:gd name="T18" fmla="*/ 0 w 5"/>
                <a:gd name="T19" fmla="*/ 651 h 868"/>
                <a:gd name="T20" fmla="*/ 1 w 5"/>
                <a:gd name="T21" fmla="*/ 434 h 868"/>
                <a:gd name="T22" fmla="*/ 2 w 5"/>
                <a:gd name="T23" fmla="*/ 326 h 868"/>
                <a:gd name="T24" fmla="*/ 1 w 5"/>
                <a:gd name="T25" fmla="*/ 217 h 868"/>
                <a:gd name="T26" fmla="*/ 2 w 5"/>
                <a:gd name="T27" fmla="*/ 0 h 868"/>
                <a:gd name="T28" fmla="*/ 3 w 5"/>
                <a:gd name="T29" fmla="*/ 0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868">
                  <a:moveTo>
                    <a:pt x="3" y="0"/>
                  </a:moveTo>
                  <a:cubicBezTo>
                    <a:pt x="4" y="73"/>
                    <a:pt x="4" y="145"/>
                    <a:pt x="4" y="217"/>
                  </a:cubicBezTo>
                  <a:cubicBezTo>
                    <a:pt x="4" y="253"/>
                    <a:pt x="3" y="290"/>
                    <a:pt x="3" y="326"/>
                  </a:cubicBezTo>
                  <a:cubicBezTo>
                    <a:pt x="3" y="362"/>
                    <a:pt x="3" y="398"/>
                    <a:pt x="4" y="434"/>
                  </a:cubicBezTo>
                  <a:cubicBezTo>
                    <a:pt x="4" y="507"/>
                    <a:pt x="5" y="579"/>
                    <a:pt x="4" y="651"/>
                  </a:cubicBezTo>
                  <a:cubicBezTo>
                    <a:pt x="5" y="687"/>
                    <a:pt x="4" y="724"/>
                    <a:pt x="4" y="760"/>
                  </a:cubicBezTo>
                  <a:cubicBezTo>
                    <a:pt x="4" y="796"/>
                    <a:pt x="3" y="832"/>
                    <a:pt x="3" y="868"/>
                  </a:cubicBezTo>
                  <a:cubicBezTo>
                    <a:pt x="2" y="868"/>
                    <a:pt x="2" y="868"/>
                    <a:pt x="2" y="868"/>
                  </a:cubicBezTo>
                  <a:cubicBezTo>
                    <a:pt x="2" y="832"/>
                    <a:pt x="1" y="796"/>
                    <a:pt x="1" y="760"/>
                  </a:cubicBezTo>
                  <a:cubicBezTo>
                    <a:pt x="1" y="724"/>
                    <a:pt x="0" y="687"/>
                    <a:pt x="0" y="651"/>
                  </a:cubicBezTo>
                  <a:cubicBezTo>
                    <a:pt x="0" y="579"/>
                    <a:pt x="1" y="507"/>
                    <a:pt x="1" y="434"/>
                  </a:cubicBezTo>
                  <a:cubicBezTo>
                    <a:pt x="2" y="398"/>
                    <a:pt x="2" y="362"/>
                    <a:pt x="2" y="326"/>
                  </a:cubicBezTo>
                  <a:cubicBezTo>
                    <a:pt x="2" y="290"/>
                    <a:pt x="1" y="253"/>
                    <a:pt x="1" y="217"/>
                  </a:cubicBezTo>
                  <a:cubicBezTo>
                    <a:pt x="0" y="145"/>
                    <a:pt x="1" y="73"/>
                    <a:pt x="2" y="0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6" name="Freeform 42"/>
            <p:cNvSpPr>
              <a:spLocks/>
            </p:cNvSpPr>
            <p:nvPr/>
          </p:nvSpPr>
          <p:spPr bwMode="auto">
            <a:xfrm>
              <a:off x="1350963" y="6038850"/>
              <a:ext cx="2736850" cy="11113"/>
            </a:xfrm>
            <a:custGeom>
              <a:avLst/>
              <a:gdLst>
                <a:gd name="T0" fmla="*/ 0 w 1216"/>
                <a:gd name="T1" fmla="*/ 2 h 5"/>
                <a:gd name="T2" fmla="*/ 304 w 1216"/>
                <a:gd name="T3" fmla="*/ 1 h 5"/>
                <a:gd name="T4" fmla="*/ 456 w 1216"/>
                <a:gd name="T5" fmla="*/ 2 h 5"/>
                <a:gd name="T6" fmla="*/ 608 w 1216"/>
                <a:gd name="T7" fmla="*/ 1 h 5"/>
                <a:gd name="T8" fmla="*/ 912 w 1216"/>
                <a:gd name="T9" fmla="*/ 0 h 5"/>
                <a:gd name="T10" fmla="*/ 1064 w 1216"/>
                <a:gd name="T11" fmla="*/ 1 h 5"/>
                <a:gd name="T12" fmla="*/ 1216 w 1216"/>
                <a:gd name="T13" fmla="*/ 2 h 5"/>
                <a:gd name="T14" fmla="*/ 1216 w 1216"/>
                <a:gd name="T15" fmla="*/ 2 h 5"/>
                <a:gd name="T16" fmla="*/ 1064 w 1216"/>
                <a:gd name="T17" fmla="*/ 4 h 5"/>
                <a:gd name="T18" fmla="*/ 912 w 1216"/>
                <a:gd name="T19" fmla="*/ 4 h 5"/>
                <a:gd name="T20" fmla="*/ 608 w 1216"/>
                <a:gd name="T21" fmla="*/ 3 h 5"/>
                <a:gd name="T22" fmla="*/ 456 w 1216"/>
                <a:gd name="T23" fmla="*/ 3 h 5"/>
                <a:gd name="T24" fmla="*/ 304 w 1216"/>
                <a:gd name="T25" fmla="*/ 4 h 5"/>
                <a:gd name="T26" fmla="*/ 0 w 1216"/>
                <a:gd name="T2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6" h="5">
                  <a:moveTo>
                    <a:pt x="0" y="2"/>
                  </a:moveTo>
                  <a:cubicBezTo>
                    <a:pt x="101" y="1"/>
                    <a:pt x="202" y="0"/>
                    <a:pt x="304" y="1"/>
                  </a:cubicBezTo>
                  <a:cubicBezTo>
                    <a:pt x="354" y="1"/>
                    <a:pt x="405" y="2"/>
                    <a:pt x="456" y="2"/>
                  </a:cubicBezTo>
                  <a:cubicBezTo>
                    <a:pt x="506" y="2"/>
                    <a:pt x="557" y="1"/>
                    <a:pt x="608" y="1"/>
                  </a:cubicBezTo>
                  <a:cubicBezTo>
                    <a:pt x="709" y="1"/>
                    <a:pt x="810" y="0"/>
                    <a:pt x="912" y="0"/>
                  </a:cubicBezTo>
                  <a:cubicBezTo>
                    <a:pt x="962" y="0"/>
                    <a:pt x="1013" y="1"/>
                    <a:pt x="1064" y="1"/>
                  </a:cubicBezTo>
                  <a:cubicBezTo>
                    <a:pt x="1114" y="1"/>
                    <a:pt x="1165" y="1"/>
                    <a:pt x="1216" y="2"/>
                  </a:cubicBezTo>
                  <a:cubicBezTo>
                    <a:pt x="1216" y="2"/>
                    <a:pt x="1216" y="2"/>
                    <a:pt x="1216" y="2"/>
                  </a:cubicBezTo>
                  <a:cubicBezTo>
                    <a:pt x="1165" y="3"/>
                    <a:pt x="1114" y="3"/>
                    <a:pt x="1064" y="4"/>
                  </a:cubicBezTo>
                  <a:cubicBezTo>
                    <a:pt x="1013" y="4"/>
                    <a:pt x="962" y="4"/>
                    <a:pt x="912" y="4"/>
                  </a:cubicBezTo>
                  <a:cubicBezTo>
                    <a:pt x="810" y="5"/>
                    <a:pt x="709" y="4"/>
                    <a:pt x="608" y="3"/>
                  </a:cubicBezTo>
                  <a:cubicBezTo>
                    <a:pt x="557" y="3"/>
                    <a:pt x="506" y="3"/>
                    <a:pt x="456" y="3"/>
                  </a:cubicBezTo>
                  <a:cubicBezTo>
                    <a:pt x="405" y="3"/>
                    <a:pt x="354" y="4"/>
                    <a:pt x="304" y="4"/>
                  </a:cubicBezTo>
                  <a:cubicBezTo>
                    <a:pt x="202" y="4"/>
                    <a:pt x="101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7" name="Freeform 43"/>
            <p:cNvSpPr>
              <a:spLocks/>
            </p:cNvSpPr>
            <p:nvPr/>
          </p:nvSpPr>
          <p:spPr bwMode="auto">
            <a:xfrm>
              <a:off x="1330325" y="3378200"/>
              <a:ext cx="2743200" cy="11113"/>
            </a:xfrm>
            <a:custGeom>
              <a:avLst/>
              <a:gdLst>
                <a:gd name="T0" fmla="*/ 0 w 1219"/>
                <a:gd name="T1" fmla="*/ 2 h 5"/>
                <a:gd name="T2" fmla="*/ 304 w 1219"/>
                <a:gd name="T3" fmla="*/ 1 h 5"/>
                <a:gd name="T4" fmla="*/ 457 w 1219"/>
                <a:gd name="T5" fmla="*/ 2 h 5"/>
                <a:gd name="T6" fmla="*/ 609 w 1219"/>
                <a:gd name="T7" fmla="*/ 1 h 5"/>
                <a:gd name="T8" fmla="*/ 914 w 1219"/>
                <a:gd name="T9" fmla="*/ 0 h 5"/>
                <a:gd name="T10" fmla="*/ 1067 w 1219"/>
                <a:gd name="T11" fmla="*/ 1 h 5"/>
                <a:gd name="T12" fmla="*/ 1219 w 1219"/>
                <a:gd name="T13" fmla="*/ 2 h 5"/>
                <a:gd name="T14" fmla="*/ 1219 w 1219"/>
                <a:gd name="T15" fmla="*/ 3 h 5"/>
                <a:gd name="T16" fmla="*/ 1067 w 1219"/>
                <a:gd name="T17" fmla="*/ 4 h 5"/>
                <a:gd name="T18" fmla="*/ 914 w 1219"/>
                <a:gd name="T19" fmla="*/ 4 h 5"/>
                <a:gd name="T20" fmla="*/ 609 w 1219"/>
                <a:gd name="T21" fmla="*/ 3 h 5"/>
                <a:gd name="T22" fmla="*/ 457 w 1219"/>
                <a:gd name="T23" fmla="*/ 3 h 5"/>
                <a:gd name="T24" fmla="*/ 304 w 1219"/>
                <a:gd name="T25" fmla="*/ 4 h 5"/>
                <a:gd name="T26" fmla="*/ 0 w 1219"/>
                <a:gd name="T27" fmla="*/ 3 h 5"/>
                <a:gd name="T28" fmla="*/ 0 w 1219"/>
                <a:gd name="T2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9" h="5">
                  <a:moveTo>
                    <a:pt x="0" y="2"/>
                  </a:moveTo>
                  <a:cubicBezTo>
                    <a:pt x="101" y="1"/>
                    <a:pt x="203" y="0"/>
                    <a:pt x="304" y="1"/>
                  </a:cubicBezTo>
                  <a:cubicBezTo>
                    <a:pt x="355" y="1"/>
                    <a:pt x="406" y="2"/>
                    <a:pt x="457" y="2"/>
                  </a:cubicBezTo>
                  <a:cubicBezTo>
                    <a:pt x="508" y="2"/>
                    <a:pt x="559" y="1"/>
                    <a:pt x="609" y="1"/>
                  </a:cubicBezTo>
                  <a:cubicBezTo>
                    <a:pt x="711" y="1"/>
                    <a:pt x="813" y="0"/>
                    <a:pt x="914" y="0"/>
                  </a:cubicBezTo>
                  <a:cubicBezTo>
                    <a:pt x="965" y="0"/>
                    <a:pt x="1016" y="1"/>
                    <a:pt x="1067" y="1"/>
                  </a:cubicBezTo>
                  <a:cubicBezTo>
                    <a:pt x="1117" y="1"/>
                    <a:pt x="1168" y="1"/>
                    <a:pt x="1219" y="2"/>
                  </a:cubicBezTo>
                  <a:cubicBezTo>
                    <a:pt x="1219" y="3"/>
                    <a:pt x="1219" y="3"/>
                    <a:pt x="1219" y="3"/>
                  </a:cubicBezTo>
                  <a:cubicBezTo>
                    <a:pt x="1168" y="3"/>
                    <a:pt x="1117" y="4"/>
                    <a:pt x="1067" y="4"/>
                  </a:cubicBezTo>
                  <a:cubicBezTo>
                    <a:pt x="1016" y="4"/>
                    <a:pt x="965" y="4"/>
                    <a:pt x="914" y="4"/>
                  </a:cubicBezTo>
                  <a:cubicBezTo>
                    <a:pt x="813" y="5"/>
                    <a:pt x="711" y="4"/>
                    <a:pt x="609" y="3"/>
                  </a:cubicBezTo>
                  <a:cubicBezTo>
                    <a:pt x="559" y="3"/>
                    <a:pt x="508" y="3"/>
                    <a:pt x="457" y="3"/>
                  </a:cubicBezTo>
                  <a:cubicBezTo>
                    <a:pt x="406" y="3"/>
                    <a:pt x="355" y="4"/>
                    <a:pt x="304" y="4"/>
                  </a:cubicBezTo>
                  <a:cubicBezTo>
                    <a:pt x="203" y="4"/>
                    <a:pt x="101" y="4"/>
                    <a:pt x="0" y="3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8" name="Freeform 44"/>
            <p:cNvSpPr>
              <a:spLocks/>
            </p:cNvSpPr>
            <p:nvPr/>
          </p:nvSpPr>
          <p:spPr bwMode="auto">
            <a:xfrm>
              <a:off x="4443413" y="3759200"/>
              <a:ext cx="9525" cy="1919288"/>
            </a:xfrm>
            <a:custGeom>
              <a:avLst/>
              <a:gdLst>
                <a:gd name="T0" fmla="*/ 2 w 4"/>
                <a:gd name="T1" fmla="*/ 853 h 853"/>
                <a:gd name="T2" fmla="*/ 0 w 4"/>
                <a:gd name="T3" fmla="*/ 640 h 853"/>
                <a:gd name="T4" fmla="*/ 1 w 4"/>
                <a:gd name="T5" fmla="*/ 533 h 853"/>
                <a:gd name="T6" fmla="*/ 1 w 4"/>
                <a:gd name="T7" fmla="*/ 427 h 853"/>
                <a:gd name="T8" fmla="*/ 0 w 4"/>
                <a:gd name="T9" fmla="*/ 213 h 853"/>
                <a:gd name="T10" fmla="*/ 0 w 4"/>
                <a:gd name="T11" fmla="*/ 107 h 853"/>
                <a:gd name="T12" fmla="*/ 2 w 4"/>
                <a:gd name="T13" fmla="*/ 0 h 853"/>
                <a:gd name="T14" fmla="*/ 2 w 4"/>
                <a:gd name="T15" fmla="*/ 0 h 853"/>
                <a:gd name="T16" fmla="*/ 3 w 4"/>
                <a:gd name="T17" fmla="*/ 107 h 853"/>
                <a:gd name="T18" fmla="*/ 4 w 4"/>
                <a:gd name="T19" fmla="*/ 213 h 853"/>
                <a:gd name="T20" fmla="*/ 3 w 4"/>
                <a:gd name="T21" fmla="*/ 427 h 853"/>
                <a:gd name="T22" fmla="*/ 2 w 4"/>
                <a:gd name="T23" fmla="*/ 533 h 853"/>
                <a:gd name="T24" fmla="*/ 3 w 4"/>
                <a:gd name="T25" fmla="*/ 640 h 853"/>
                <a:gd name="T26" fmla="*/ 2 w 4"/>
                <a:gd name="T27" fmla="*/ 853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853">
                  <a:moveTo>
                    <a:pt x="2" y="853"/>
                  </a:moveTo>
                  <a:cubicBezTo>
                    <a:pt x="0" y="782"/>
                    <a:pt x="0" y="711"/>
                    <a:pt x="0" y="640"/>
                  </a:cubicBezTo>
                  <a:cubicBezTo>
                    <a:pt x="0" y="604"/>
                    <a:pt x="1" y="569"/>
                    <a:pt x="1" y="533"/>
                  </a:cubicBezTo>
                  <a:cubicBezTo>
                    <a:pt x="1" y="498"/>
                    <a:pt x="1" y="462"/>
                    <a:pt x="1" y="427"/>
                  </a:cubicBezTo>
                  <a:cubicBezTo>
                    <a:pt x="0" y="356"/>
                    <a:pt x="0" y="284"/>
                    <a:pt x="0" y="213"/>
                  </a:cubicBezTo>
                  <a:cubicBezTo>
                    <a:pt x="0" y="178"/>
                    <a:pt x="0" y="142"/>
                    <a:pt x="0" y="107"/>
                  </a:cubicBezTo>
                  <a:cubicBezTo>
                    <a:pt x="1" y="71"/>
                    <a:pt x="1" y="36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36"/>
                    <a:pt x="3" y="71"/>
                    <a:pt x="3" y="107"/>
                  </a:cubicBezTo>
                  <a:cubicBezTo>
                    <a:pt x="4" y="142"/>
                    <a:pt x="4" y="178"/>
                    <a:pt x="4" y="213"/>
                  </a:cubicBezTo>
                  <a:cubicBezTo>
                    <a:pt x="4" y="284"/>
                    <a:pt x="3" y="356"/>
                    <a:pt x="3" y="427"/>
                  </a:cubicBezTo>
                  <a:cubicBezTo>
                    <a:pt x="3" y="462"/>
                    <a:pt x="2" y="498"/>
                    <a:pt x="2" y="533"/>
                  </a:cubicBezTo>
                  <a:cubicBezTo>
                    <a:pt x="3" y="569"/>
                    <a:pt x="3" y="604"/>
                    <a:pt x="3" y="640"/>
                  </a:cubicBezTo>
                  <a:cubicBezTo>
                    <a:pt x="4" y="711"/>
                    <a:pt x="3" y="782"/>
                    <a:pt x="2" y="8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9" name="Freeform 45"/>
            <p:cNvSpPr>
              <a:spLocks noEditPoints="1"/>
            </p:cNvSpPr>
            <p:nvPr/>
          </p:nvSpPr>
          <p:spPr bwMode="auto">
            <a:xfrm>
              <a:off x="903288" y="5772150"/>
              <a:ext cx="341313" cy="331788"/>
            </a:xfrm>
            <a:custGeom>
              <a:avLst/>
              <a:gdLst>
                <a:gd name="T0" fmla="*/ 127 w 152"/>
                <a:gd name="T1" fmla="*/ 122 h 148"/>
                <a:gd name="T2" fmla="*/ 84 w 152"/>
                <a:gd name="T3" fmla="*/ 134 h 148"/>
                <a:gd name="T4" fmla="*/ 112 w 152"/>
                <a:gd name="T5" fmla="*/ 131 h 148"/>
                <a:gd name="T6" fmla="*/ 48 w 152"/>
                <a:gd name="T7" fmla="*/ 142 h 148"/>
                <a:gd name="T8" fmla="*/ 4 w 152"/>
                <a:gd name="T9" fmla="*/ 95 h 148"/>
                <a:gd name="T10" fmla="*/ 20 w 152"/>
                <a:gd name="T11" fmla="*/ 61 h 148"/>
                <a:gd name="T12" fmla="*/ 26 w 152"/>
                <a:gd name="T13" fmla="*/ 58 h 148"/>
                <a:gd name="T14" fmla="*/ 31 w 152"/>
                <a:gd name="T15" fmla="*/ 23 h 148"/>
                <a:gd name="T16" fmla="*/ 19 w 152"/>
                <a:gd name="T17" fmla="*/ 0 h 148"/>
                <a:gd name="T18" fmla="*/ 33 w 152"/>
                <a:gd name="T19" fmla="*/ 57 h 148"/>
                <a:gd name="T20" fmla="*/ 41 w 152"/>
                <a:gd name="T21" fmla="*/ 63 h 148"/>
                <a:gd name="T22" fmla="*/ 36 w 152"/>
                <a:gd name="T23" fmla="*/ 80 h 148"/>
                <a:gd name="T24" fmla="*/ 26 w 152"/>
                <a:gd name="T25" fmla="*/ 67 h 148"/>
                <a:gd name="T26" fmla="*/ 64 w 152"/>
                <a:gd name="T27" fmla="*/ 132 h 148"/>
                <a:gd name="T28" fmla="*/ 84 w 152"/>
                <a:gd name="T29" fmla="*/ 112 h 148"/>
                <a:gd name="T30" fmla="*/ 77 w 152"/>
                <a:gd name="T31" fmla="*/ 131 h 148"/>
                <a:gd name="T32" fmla="*/ 152 w 152"/>
                <a:gd name="T33" fmla="*/ 129 h 148"/>
                <a:gd name="T34" fmla="*/ 114 w 152"/>
                <a:gd name="T35" fmla="*/ 131 h 148"/>
                <a:gd name="T36" fmla="*/ 127 w 152"/>
                <a:gd name="T37" fmla="*/ 122 h 148"/>
                <a:gd name="T38" fmla="*/ 74 w 152"/>
                <a:gd name="T39" fmla="*/ 128 h 148"/>
                <a:gd name="T40" fmla="*/ 68 w 152"/>
                <a:gd name="T41" fmla="*/ 112 h 148"/>
                <a:gd name="T42" fmla="*/ 66 w 152"/>
                <a:gd name="T43" fmla="*/ 117 h 148"/>
                <a:gd name="T44" fmla="*/ 66 w 152"/>
                <a:gd name="T45" fmla="*/ 125 h 148"/>
                <a:gd name="T46" fmla="*/ 73 w 152"/>
                <a:gd name="T47" fmla="*/ 128 h 148"/>
                <a:gd name="T48" fmla="*/ 74 w 152"/>
                <a:gd name="T49" fmla="*/ 114 h 148"/>
                <a:gd name="T50" fmla="*/ 74 w 152"/>
                <a:gd name="T51" fmla="*/ 128 h 148"/>
                <a:gd name="T52" fmla="*/ 9 w 152"/>
                <a:gd name="T53" fmla="*/ 88 h 148"/>
                <a:gd name="T54" fmla="*/ 56 w 152"/>
                <a:gd name="T55" fmla="*/ 135 h 148"/>
                <a:gd name="T56" fmla="*/ 9 w 152"/>
                <a:gd name="T57" fmla="*/ 88 h 148"/>
                <a:gd name="T58" fmla="*/ 37 w 152"/>
                <a:gd name="T59" fmla="*/ 61 h 148"/>
                <a:gd name="T60" fmla="*/ 31 w 152"/>
                <a:gd name="T61" fmla="*/ 77 h 148"/>
                <a:gd name="T62" fmla="*/ 37 w 152"/>
                <a:gd name="T63" fmla="*/ 61 h 148"/>
                <a:gd name="T64" fmla="*/ 30 w 152"/>
                <a:gd name="T65" fmla="*/ 57 h 148"/>
                <a:gd name="T66" fmla="*/ 33 w 152"/>
                <a:gd name="T67" fmla="*/ 31 h 148"/>
                <a:gd name="T68" fmla="*/ 30 w 152"/>
                <a:gd name="T69" fmla="*/ 57 h 148"/>
                <a:gd name="T70" fmla="*/ 30 w 152"/>
                <a:gd name="T71" fmla="*/ 61 h 148"/>
                <a:gd name="T72" fmla="*/ 30 w 152"/>
                <a:gd name="T73" fmla="*/ 74 h 148"/>
                <a:gd name="T74" fmla="*/ 30 w 152"/>
                <a:gd name="T75" fmla="*/ 6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48">
                  <a:moveTo>
                    <a:pt x="127" y="122"/>
                  </a:moveTo>
                  <a:cubicBezTo>
                    <a:pt x="115" y="118"/>
                    <a:pt x="99" y="137"/>
                    <a:pt x="84" y="134"/>
                  </a:cubicBezTo>
                  <a:cubicBezTo>
                    <a:pt x="92" y="142"/>
                    <a:pt x="106" y="130"/>
                    <a:pt x="112" y="131"/>
                  </a:cubicBezTo>
                  <a:cubicBezTo>
                    <a:pt x="95" y="147"/>
                    <a:pt x="66" y="127"/>
                    <a:pt x="48" y="142"/>
                  </a:cubicBezTo>
                  <a:cubicBezTo>
                    <a:pt x="19" y="142"/>
                    <a:pt x="1" y="123"/>
                    <a:pt x="4" y="95"/>
                  </a:cubicBezTo>
                  <a:cubicBezTo>
                    <a:pt x="6" y="82"/>
                    <a:pt x="19" y="74"/>
                    <a:pt x="20" y="61"/>
                  </a:cubicBezTo>
                  <a:cubicBezTo>
                    <a:pt x="23" y="58"/>
                    <a:pt x="22" y="60"/>
                    <a:pt x="26" y="58"/>
                  </a:cubicBezTo>
                  <a:cubicBezTo>
                    <a:pt x="25" y="45"/>
                    <a:pt x="33" y="34"/>
                    <a:pt x="31" y="23"/>
                  </a:cubicBezTo>
                  <a:cubicBezTo>
                    <a:pt x="30" y="12"/>
                    <a:pt x="19" y="8"/>
                    <a:pt x="19" y="0"/>
                  </a:cubicBezTo>
                  <a:cubicBezTo>
                    <a:pt x="36" y="7"/>
                    <a:pt x="41" y="36"/>
                    <a:pt x="33" y="57"/>
                  </a:cubicBezTo>
                  <a:cubicBezTo>
                    <a:pt x="34" y="60"/>
                    <a:pt x="40" y="59"/>
                    <a:pt x="41" y="63"/>
                  </a:cubicBezTo>
                  <a:cubicBezTo>
                    <a:pt x="43" y="69"/>
                    <a:pt x="40" y="75"/>
                    <a:pt x="36" y="80"/>
                  </a:cubicBezTo>
                  <a:cubicBezTo>
                    <a:pt x="27" y="79"/>
                    <a:pt x="20" y="74"/>
                    <a:pt x="26" y="67"/>
                  </a:cubicBezTo>
                  <a:cubicBezTo>
                    <a:pt x="1" y="88"/>
                    <a:pt x="14" y="148"/>
                    <a:pt x="64" y="132"/>
                  </a:cubicBezTo>
                  <a:cubicBezTo>
                    <a:pt x="54" y="118"/>
                    <a:pt x="73" y="97"/>
                    <a:pt x="84" y="112"/>
                  </a:cubicBezTo>
                  <a:cubicBezTo>
                    <a:pt x="86" y="123"/>
                    <a:pt x="81" y="126"/>
                    <a:pt x="77" y="131"/>
                  </a:cubicBezTo>
                  <a:cubicBezTo>
                    <a:pt x="101" y="137"/>
                    <a:pt x="133" y="102"/>
                    <a:pt x="152" y="129"/>
                  </a:cubicBezTo>
                  <a:cubicBezTo>
                    <a:pt x="143" y="117"/>
                    <a:pt x="124" y="124"/>
                    <a:pt x="114" y="131"/>
                  </a:cubicBezTo>
                  <a:cubicBezTo>
                    <a:pt x="116" y="126"/>
                    <a:pt x="123" y="126"/>
                    <a:pt x="127" y="122"/>
                  </a:cubicBezTo>
                  <a:close/>
                  <a:moveTo>
                    <a:pt x="74" y="128"/>
                  </a:moveTo>
                  <a:cubicBezTo>
                    <a:pt x="91" y="127"/>
                    <a:pt x="78" y="98"/>
                    <a:pt x="68" y="112"/>
                  </a:cubicBezTo>
                  <a:cubicBezTo>
                    <a:pt x="75" y="112"/>
                    <a:pt x="69" y="117"/>
                    <a:pt x="66" y="117"/>
                  </a:cubicBezTo>
                  <a:cubicBezTo>
                    <a:pt x="66" y="119"/>
                    <a:pt x="66" y="122"/>
                    <a:pt x="66" y="125"/>
                  </a:cubicBezTo>
                  <a:cubicBezTo>
                    <a:pt x="68" y="126"/>
                    <a:pt x="69" y="128"/>
                    <a:pt x="73" y="128"/>
                  </a:cubicBezTo>
                  <a:cubicBezTo>
                    <a:pt x="75" y="124"/>
                    <a:pt x="80" y="117"/>
                    <a:pt x="74" y="114"/>
                  </a:cubicBezTo>
                  <a:cubicBezTo>
                    <a:pt x="84" y="115"/>
                    <a:pt x="78" y="125"/>
                    <a:pt x="74" y="128"/>
                  </a:cubicBezTo>
                  <a:close/>
                  <a:moveTo>
                    <a:pt x="9" y="88"/>
                  </a:moveTo>
                  <a:cubicBezTo>
                    <a:pt x="0" y="121"/>
                    <a:pt x="28" y="148"/>
                    <a:pt x="56" y="135"/>
                  </a:cubicBezTo>
                  <a:cubicBezTo>
                    <a:pt x="20" y="145"/>
                    <a:pt x="13" y="115"/>
                    <a:pt x="9" y="88"/>
                  </a:cubicBezTo>
                  <a:close/>
                  <a:moveTo>
                    <a:pt x="37" y="61"/>
                  </a:moveTo>
                  <a:cubicBezTo>
                    <a:pt x="38" y="69"/>
                    <a:pt x="34" y="72"/>
                    <a:pt x="31" y="77"/>
                  </a:cubicBezTo>
                  <a:cubicBezTo>
                    <a:pt x="40" y="78"/>
                    <a:pt x="42" y="66"/>
                    <a:pt x="37" y="61"/>
                  </a:cubicBezTo>
                  <a:close/>
                  <a:moveTo>
                    <a:pt x="30" y="57"/>
                  </a:moveTo>
                  <a:cubicBezTo>
                    <a:pt x="30" y="49"/>
                    <a:pt x="38" y="40"/>
                    <a:pt x="33" y="31"/>
                  </a:cubicBezTo>
                  <a:cubicBezTo>
                    <a:pt x="34" y="41"/>
                    <a:pt x="26" y="49"/>
                    <a:pt x="30" y="57"/>
                  </a:cubicBezTo>
                  <a:close/>
                  <a:moveTo>
                    <a:pt x="30" y="61"/>
                  </a:moveTo>
                  <a:cubicBezTo>
                    <a:pt x="28" y="63"/>
                    <a:pt x="27" y="72"/>
                    <a:pt x="30" y="74"/>
                  </a:cubicBezTo>
                  <a:cubicBezTo>
                    <a:pt x="33" y="70"/>
                    <a:pt x="36" y="63"/>
                    <a:pt x="30" y="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0" name="Freeform 46"/>
            <p:cNvSpPr>
              <a:spLocks noEditPoints="1"/>
            </p:cNvSpPr>
            <p:nvPr/>
          </p:nvSpPr>
          <p:spPr bwMode="auto">
            <a:xfrm>
              <a:off x="906463" y="5768975"/>
              <a:ext cx="341313" cy="323850"/>
            </a:xfrm>
            <a:custGeom>
              <a:avLst/>
              <a:gdLst>
                <a:gd name="T0" fmla="*/ 2 w 151"/>
                <a:gd name="T1" fmla="*/ 96 h 144"/>
                <a:gd name="T2" fmla="*/ 21 w 151"/>
                <a:gd name="T3" fmla="*/ 59 h 144"/>
                <a:gd name="T4" fmla="*/ 22 w 151"/>
                <a:gd name="T5" fmla="*/ 12 h 144"/>
                <a:gd name="T6" fmla="*/ 32 w 151"/>
                <a:gd name="T7" fmla="*/ 58 h 144"/>
                <a:gd name="T8" fmla="*/ 34 w 151"/>
                <a:gd name="T9" fmla="*/ 81 h 144"/>
                <a:gd name="T10" fmla="*/ 15 w 151"/>
                <a:gd name="T11" fmla="*/ 112 h 144"/>
                <a:gd name="T12" fmla="*/ 73 w 151"/>
                <a:gd name="T13" fmla="*/ 107 h 144"/>
                <a:gd name="T14" fmla="*/ 76 w 151"/>
                <a:gd name="T15" fmla="*/ 131 h 144"/>
                <a:gd name="T16" fmla="*/ 151 w 151"/>
                <a:gd name="T17" fmla="*/ 130 h 144"/>
                <a:gd name="T18" fmla="*/ 110 w 151"/>
                <a:gd name="T19" fmla="*/ 134 h 144"/>
                <a:gd name="T20" fmla="*/ 66 w 151"/>
                <a:gd name="T21" fmla="*/ 138 h 144"/>
                <a:gd name="T22" fmla="*/ 12 w 151"/>
                <a:gd name="T23" fmla="*/ 128 h 144"/>
                <a:gd name="T24" fmla="*/ 86 w 151"/>
                <a:gd name="T25" fmla="*/ 138 h 144"/>
                <a:gd name="T26" fmla="*/ 86 w 151"/>
                <a:gd name="T27" fmla="*/ 134 h 144"/>
                <a:gd name="T28" fmla="*/ 75 w 151"/>
                <a:gd name="T29" fmla="*/ 133 h 144"/>
                <a:gd name="T30" fmla="*/ 77 w 151"/>
                <a:gd name="T31" fmla="*/ 128 h 144"/>
                <a:gd name="T32" fmla="*/ 66 w 151"/>
                <a:gd name="T33" fmla="*/ 128 h 144"/>
                <a:gd name="T34" fmla="*/ 64 w 151"/>
                <a:gd name="T35" fmla="*/ 117 h 144"/>
                <a:gd name="T36" fmla="*/ 65 w 151"/>
                <a:gd name="T37" fmla="*/ 114 h 144"/>
                <a:gd name="T38" fmla="*/ 63 w 151"/>
                <a:gd name="T39" fmla="*/ 133 h 144"/>
                <a:gd name="T40" fmla="*/ 54 w 151"/>
                <a:gd name="T41" fmla="*/ 137 h 144"/>
                <a:gd name="T42" fmla="*/ 7 w 151"/>
                <a:gd name="T43" fmla="*/ 86 h 144"/>
                <a:gd name="T44" fmla="*/ 41 w 151"/>
                <a:gd name="T45" fmla="*/ 139 h 144"/>
                <a:gd name="T46" fmla="*/ 92 w 151"/>
                <a:gd name="T47" fmla="*/ 138 h 144"/>
                <a:gd name="T48" fmla="*/ 41 w 151"/>
                <a:gd name="T49" fmla="*/ 137 h 144"/>
                <a:gd name="T50" fmla="*/ 26 w 151"/>
                <a:gd name="T51" fmla="*/ 65 h 144"/>
                <a:gd name="T52" fmla="*/ 32 w 151"/>
                <a:gd name="T53" fmla="*/ 64 h 144"/>
                <a:gd name="T54" fmla="*/ 26 w 151"/>
                <a:gd name="T55" fmla="*/ 72 h 144"/>
                <a:gd name="T56" fmla="*/ 33 w 151"/>
                <a:gd name="T57" fmla="*/ 80 h 144"/>
                <a:gd name="T58" fmla="*/ 38 w 151"/>
                <a:gd name="T59" fmla="*/ 73 h 144"/>
                <a:gd name="T60" fmla="*/ 28 w 151"/>
                <a:gd name="T61" fmla="*/ 78 h 144"/>
                <a:gd name="T62" fmla="*/ 34 w 151"/>
                <a:gd name="T63" fmla="*/ 61 h 144"/>
                <a:gd name="T64" fmla="*/ 18 w 151"/>
                <a:gd name="T65" fmla="*/ 2 h 144"/>
                <a:gd name="T66" fmla="*/ 31 w 151"/>
                <a:gd name="T67" fmla="*/ 32 h 144"/>
                <a:gd name="T68" fmla="*/ 27 w 151"/>
                <a:gd name="T69" fmla="*/ 58 h 144"/>
                <a:gd name="T70" fmla="*/ 28 w 151"/>
                <a:gd name="T71" fmla="*/ 42 h 144"/>
                <a:gd name="T72" fmla="*/ 21 w 151"/>
                <a:gd name="T73" fmla="*/ 61 h 144"/>
                <a:gd name="T74" fmla="*/ 7 w 151"/>
                <a:gd name="T75" fmla="*/ 86 h 144"/>
                <a:gd name="T76" fmla="*/ 110 w 151"/>
                <a:gd name="T77" fmla="*/ 131 h 144"/>
                <a:gd name="T78" fmla="*/ 121 w 151"/>
                <a:gd name="T79" fmla="*/ 123 h 144"/>
                <a:gd name="T80" fmla="*/ 67 w 151"/>
                <a:gd name="T81" fmla="*/ 127 h 144"/>
                <a:gd name="T82" fmla="*/ 74 w 151"/>
                <a:gd name="T83" fmla="*/ 118 h 144"/>
                <a:gd name="T84" fmla="*/ 64 w 151"/>
                <a:gd name="T85" fmla="*/ 118 h 144"/>
                <a:gd name="T86" fmla="*/ 75 w 151"/>
                <a:gd name="T87" fmla="*/ 118 h 144"/>
                <a:gd name="T88" fmla="*/ 70 w 151"/>
                <a:gd name="T89" fmla="*/ 114 h 144"/>
                <a:gd name="T90" fmla="*/ 79 w 151"/>
                <a:gd name="T91" fmla="*/ 120 h 144"/>
                <a:gd name="T92" fmla="*/ 122 w 151"/>
                <a:gd name="T93" fmla="*/ 122 h 144"/>
                <a:gd name="T94" fmla="*/ 123 w 151"/>
                <a:gd name="T95" fmla="*/ 125 h 144"/>
                <a:gd name="T96" fmla="*/ 122 w 151"/>
                <a:gd name="T97" fmla="*/ 122 h 144"/>
                <a:gd name="T98" fmla="*/ 81 w 151"/>
                <a:gd name="T99" fmla="*/ 114 h 144"/>
                <a:gd name="T100" fmla="*/ 32 w 151"/>
                <a:gd name="T101" fmla="*/ 74 h 144"/>
                <a:gd name="T102" fmla="*/ 28 w 151"/>
                <a:gd name="T103" fmla="*/ 63 h 144"/>
                <a:gd name="T104" fmla="*/ 28 w 151"/>
                <a:gd name="T105" fmla="*/ 63 h 144"/>
                <a:gd name="T106" fmla="*/ 29 w 151"/>
                <a:gd name="T107" fmla="*/ 4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1" h="144">
                  <a:moveTo>
                    <a:pt x="47" y="144"/>
                  </a:moveTo>
                  <a:cubicBezTo>
                    <a:pt x="46" y="144"/>
                    <a:pt x="46" y="144"/>
                    <a:pt x="46" y="144"/>
                  </a:cubicBezTo>
                  <a:cubicBezTo>
                    <a:pt x="32" y="144"/>
                    <a:pt x="19" y="139"/>
                    <a:pt x="11" y="129"/>
                  </a:cubicBezTo>
                  <a:cubicBezTo>
                    <a:pt x="3" y="121"/>
                    <a:pt x="0" y="109"/>
                    <a:pt x="2" y="96"/>
                  </a:cubicBezTo>
                  <a:cubicBezTo>
                    <a:pt x="3" y="90"/>
                    <a:pt x="6" y="84"/>
                    <a:pt x="10" y="79"/>
                  </a:cubicBezTo>
                  <a:cubicBezTo>
                    <a:pt x="13" y="73"/>
                    <a:pt x="17" y="68"/>
                    <a:pt x="1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9" y="60"/>
                    <a:pt x="20" y="59"/>
                    <a:pt x="21" y="59"/>
                  </a:cubicBezTo>
                  <a:cubicBezTo>
                    <a:pt x="21" y="59"/>
                    <a:pt x="22" y="59"/>
                    <a:pt x="23" y="59"/>
                  </a:cubicBezTo>
                  <a:cubicBezTo>
                    <a:pt x="23" y="53"/>
                    <a:pt x="24" y="47"/>
                    <a:pt x="26" y="41"/>
                  </a:cubicBezTo>
                  <a:cubicBezTo>
                    <a:pt x="28" y="35"/>
                    <a:pt x="30" y="30"/>
                    <a:pt x="29" y="24"/>
                  </a:cubicBezTo>
                  <a:cubicBezTo>
                    <a:pt x="28" y="19"/>
                    <a:pt x="25" y="15"/>
                    <a:pt x="22" y="12"/>
                  </a:cubicBezTo>
                  <a:cubicBezTo>
                    <a:pt x="19" y="8"/>
                    <a:pt x="16" y="5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5" y="8"/>
                    <a:pt x="40" y="37"/>
                    <a:pt x="32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7" y="61"/>
                    <a:pt x="39" y="61"/>
                    <a:pt x="40" y="63"/>
                  </a:cubicBezTo>
                  <a:cubicBezTo>
                    <a:pt x="43" y="72"/>
                    <a:pt x="37" y="78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28" y="81"/>
                    <a:pt x="23" y="79"/>
                    <a:pt x="22" y="76"/>
                  </a:cubicBezTo>
                  <a:cubicBezTo>
                    <a:pt x="21" y="75"/>
                    <a:pt x="21" y="73"/>
                    <a:pt x="21" y="71"/>
                  </a:cubicBezTo>
                  <a:cubicBezTo>
                    <a:pt x="12" y="82"/>
                    <a:pt x="10" y="98"/>
                    <a:pt x="15" y="112"/>
                  </a:cubicBezTo>
                  <a:cubicBezTo>
                    <a:pt x="20" y="127"/>
                    <a:pt x="32" y="135"/>
                    <a:pt x="46" y="135"/>
                  </a:cubicBezTo>
                  <a:cubicBezTo>
                    <a:pt x="51" y="135"/>
                    <a:pt x="56" y="134"/>
                    <a:pt x="61" y="133"/>
                  </a:cubicBezTo>
                  <a:cubicBezTo>
                    <a:pt x="58" y="128"/>
                    <a:pt x="57" y="122"/>
                    <a:pt x="60" y="116"/>
                  </a:cubicBezTo>
                  <a:cubicBezTo>
                    <a:pt x="63" y="111"/>
                    <a:pt x="68" y="107"/>
                    <a:pt x="73" y="107"/>
                  </a:cubicBezTo>
                  <a:cubicBezTo>
                    <a:pt x="75" y="107"/>
                    <a:pt x="79" y="108"/>
                    <a:pt x="83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4" y="122"/>
                    <a:pt x="81" y="126"/>
                    <a:pt x="77" y="130"/>
                  </a:cubicBezTo>
                  <a:cubicBezTo>
                    <a:pt x="77" y="130"/>
                    <a:pt x="77" y="131"/>
                    <a:pt x="76" y="131"/>
                  </a:cubicBezTo>
                  <a:cubicBezTo>
                    <a:pt x="78" y="132"/>
                    <a:pt x="80" y="132"/>
                    <a:pt x="82" y="132"/>
                  </a:cubicBezTo>
                  <a:cubicBezTo>
                    <a:pt x="90" y="132"/>
                    <a:pt x="98" y="129"/>
                    <a:pt x="107" y="125"/>
                  </a:cubicBezTo>
                  <a:cubicBezTo>
                    <a:pt x="115" y="122"/>
                    <a:pt x="123" y="119"/>
                    <a:pt x="131" y="119"/>
                  </a:cubicBezTo>
                  <a:cubicBezTo>
                    <a:pt x="139" y="119"/>
                    <a:pt x="146" y="123"/>
                    <a:pt x="151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6" y="127"/>
                    <a:pt x="142" y="124"/>
                    <a:pt x="136" y="124"/>
                  </a:cubicBezTo>
                  <a:cubicBezTo>
                    <a:pt x="126" y="124"/>
                    <a:pt x="115" y="131"/>
                    <a:pt x="112" y="132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05" y="137"/>
                    <a:pt x="99" y="139"/>
                    <a:pt x="90" y="139"/>
                  </a:cubicBezTo>
                  <a:cubicBezTo>
                    <a:pt x="86" y="139"/>
                    <a:pt x="82" y="139"/>
                    <a:pt x="78" y="139"/>
                  </a:cubicBezTo>
                  <a:cubicBezTo>
                    <a:pt x="74" y="138"/>
                    <a:pt x="70" y="138"/>
                    <a:pt x="66" y="138"/>
                  </a:cubicBezTo>
                  <a:cubicBezTo>
                    <a:pt x="58" y="138"/>
                    <a:pt x="52" y="140"/>
                    <a:pt x="47" y="144"/>
                  </a:cubicBezTo>
                  <a:close/>
                  <a:moveTo>
                    <a:pt x="7" y="86"/>
                  </a:moveTo>
                  <a:cubicBezTo>
                    <a:pt x="5" y="89"/>
                    <a:pt x="4" y="93"/>
                    <a:pt x="3" y="96"/>
                  </a:cubicBezTo>
                  <a:cubicBezTo>
                    <a:pt x="2" y="109"/>
                    <a:pt x="5" y="120"/>
                    <a:pt x="12" y="128"/>
                  </a:cubicBezTo>
                  <a:cubicBezTo>
                    <a:pt x="20" y="137"/>
                    <a:pt x="32" y="142"/>
                    <a:pt x="46" y="142"/>
                  </a:cubicBezTo>
                  <a:cubicBezTo>
                    <a:pt x="51" y="138"/>
                    <a:pt x="57" y="136"/>
                    <a:pt x="66" y="136"/>
                  </a:cubicBezTo>
                  <a:cubicBezTo>
                    <a:pt x="70" y="136"/>
                    <a:pt x="74" y="137"/>
                    <a:pt x="78" y="137"/>
                  </a:cubicBezTo>
                  <a:cubicBezTo>
                    <a:pt x="81" y="137"/>
                    <a:pt x="83" y="138"/>
                    <a:pt x="86" y="138"/>
                  </a:cubicBezTo>
                  <a:cubicBezTo>
                    <a:pt x="84" y="137"/>
                    <a:pt x="83" y="136"/>
                    <a:pt x="81" y="135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3" y="134"/>
                    <a:pt x="84" y="134"/>
                    <a:pt x="86" y="134"/>
                  </a:cubicBezTo>
                  <a:cubicBezTo>
                    <a:pt x="92" y="134"/>
                    <a:pt x="99" y="131"/>
                    <a:pt x="105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97" y="131"/>
                    <a:pt x="89" y="133"/>
                    <a:pt x="82" y="133"/>
                  </a:cubicBezTo>
                  <a:cubicBezTo>
                    <a:pt x="79" y="133"/>
                    <a:pt x="77" y="133"/>
                    <a:pt x="75" y="133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5" y="131"/>
                    <a:pt x="76" y="130"/>
                    <a:pt x="76" y="129"/>
                  </a:cubicBezTo>
                  <a:cubicBezTo>
                    <a:pt x="77" y="129"/>
                    <a:pt x="77" y="128"/>
                    <a:pt x="77" y="128"/>
                  </a:cubicBezTo>
                  <a:cubicBezTo>
                    <a:pt x="76" y="129"/>
                    <a:pt x="74" y="130"/>
                    <a:pt x="72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8" y="130"/>
                    <a:pt x="67" y="129"/>
                    <a:pt x="66" y="128"/>
                  </a:cubicBezTo>
                  <a:cubicBezTo>
                    <a:pt x="65" y="128"/>
                    <a:pt x="64" y="127"/>
                    <a:pt x="63" y="127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6" y="117"/>
                    <a:pt x="68" y="115"/>
                    <a:pt x="68" y="114"/>
                  </a:cubicBezTo>
                  <a:cubicBezTo>
                    <a:pt x="68" y="114"/>
                    <a:pt x="68" y="114"/>
                    <a:pt x="66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0"/>
                    <a:pt x="69" y="109"/>
                    <a:pt x="71" y="109"/>
                  </a:cubicBezTo>
                  <a:cubicBezTo>
                    <a:pt x="67" y="110"/>
                    <a:pt x="64" y="113"/>
                    <a:pt x="62" y="117"/>
                  </a:cubicBezTo>
                  <a:cubicBezTo>
                    <a:pt x="59" y="122"/>
                    <a:pt x="59" y="128"/>
                    <a:pt x="63" y="133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59" y="135"/>
                    <a:pt x="56" y="136"/>
                    <a:pt x="54" y="136"/>
                  </a:cubicBezTo>
                  <a:cubicBezTo>
                    <a:pt x="54" y="137"/>
                    <a:pt x="54" y="137"/>
                    <a:pt x="54" y="137"/>
                  </a:cubicBezTo>
                  <a:cubicBezTo>
                    <a:pt x="49" y="139"/>
                    <a:pt x="44" y="140"/>
                    <a:pt x="39" y="140"/>
                  </a:cubicBezTo>
                  <a:cubicBezTo>
                    <a:pt x="29" y="140"/>
                    <a:pt x="19" y="135"/>
                    <a:pt x="13" y="127"/>
                  </a:cubicBezTo>
                  <a:cubicBezTo>
                    <a:pt x="5" y="116"/>
                    <a:pt x="2" y="103"/>
                    <a:pt x="6" y="89"/>
                  </a:cubicBezTo>
                  <a:lnTo>
                    <a:pt x="7" y="86"/>
                  </a:lnTo>
                  <a:close/>
                  <a:moveTo>
                    <a:pt x="7" y="93"/>
                  </a:moveTo>
                  <a:cubicBezTo>
                    <a:pt x="4" y="105"/>
                    <a:pt x="7" y="117"/>
                    <a:pt x="14" y="126"/>
                  </a:cubicBezTo>
                  <a:cubicBezTo>
                    <a:pt x="21" y="135"/>
                    <a:pt x="3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16" y="139"/>
                    <a:pt x="10" y="113"/>
                    <a:pt x="7" y="93"/>
                  </a:cubicBezTo>
                  <a:close/>
                  <a:moveTo>
                    <a:pt x="108" y="133"/>
                  </a:moveTo>
                  <a:cubicBezTo>
                    <a:pt x="106" y="133"/>
                    <a:pt x="104" y="134"/>
                    <a:pt x="102" y="135"/>
                  </a:cubicBezTo>
                  <a:cubicBezTo>
                    <a:pt x="99" y="136"/>
                    <a:pt x="95" y="137"/>
                    <a:pt x="92" y="138"/>
                  </a:cubicBezTo>
                  <a:cubicBezTo>
                    <a:pt x="99" y="138"/>
                    <a:pt x="104" y="136"/>
                    <a:pt x="108" y="133"/>
                  </a:cubicBezTo>
                  <a:close/>
                  <a:moveTo>
                    <a:pt x="7" y="86"/>
                  </a:moveTo>
                  <a:cubicBezTo>
                    <a:pt x="7" y="89"/>
                    <a:pt x="7" y="89"/>
                    <a:pt x="7" y="89"/>
                  </a:cubicBezTo>
                  <a:cubicBezTo>
                    <a:pt x="12" y="114"/>
                    <a:pt x="17" y="137"/>
                    <a:pt x="41" y="137"/>
                  </a:cubicBezTo>
                  <a:cubicBezTo>
                    <a:pt x="43" y="137"/>
                    <a:pt x="45" y="137"/>
                    <a:pt x="48" y="137"/>
                  </a:cubicBezTo>
                  <a:cubicBezTo>
                    <a:pt x="32" y="137"/>
                    <a:pt x="19" y="128"/>
                    <a:pt x="13" y="113"/>
                  </a:cubicBezTo>
                  <a:cubicBezTo>
                    <a:pt x="7" y="96"/>
                    <a:pt x="12" y="77"/>
                    <a:pt x="23" y="67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3"/>
                    <a:pt x="27" y="62"/>
                    <a:pt x="27" y="62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1" y="63"/>
                    <a:pt x="32" y="64"/>
                  </a:cubicBezTo>
                  <a:cubicBezTo>
                    <a:pt x="33" y="68"/>
                    <a:pt x="30" y="73"/>
                    <a:pt x="29" y="75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7" y="75"/>
                    <a:pt x="26" y="74"/>
                    <a:pt x="26" y="72"/>
                  </a:cubicBezTo>
                  <a:cubicBezTo>
                    <a:pt x="25" y="70"/>
                    <a:pt x="26" y="68"/>
                    <a:pt x="26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2" y="71"/>
                    <a:pt x="22" y="73"/>
                    <a:pt x="23" y="75"/>
                  </a:cubicBezTo>
                  <a:cubicBezTo>
                    <a:pt x="24" y="78"/>
                    <a:pt x="28" y="80"/>
                    <a:pt x="33" y="80"/>
                  </a:cubicBezTo>
                  <a:cubicBezTo>
                    <a:pt x="36" y="77"/>
                    <a:pt x="41" y="71"/>
                    <a:pt x="39" y="64"/>
                  </a:cubicBezTo>
                  <a:cubicBezTo>
                    <a:pt x="38" y="63"/>
                    <a:pt x="37" y="62"/>
                    <a:pt x="35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8" y="64"/>
                    <a:pt x="39" y="69"/>
                    <a:pt x="38" y="73"/>
                  </a:cubicBezTo>
                  <a:cubicBezTo>
                    <a:pt x="36" y="77"/>
                    <a:pt x="34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29" y="7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30" y="75"/>
                    <a:pt x="31" y="74"/>
                  </a:cubicBezTo>
                  <a:cubicBezTo>
                    <a:pt x="33" y="71"/>
                    <a:pt x="35" y="68"/>
                    <a:pt x="34" y="6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1"/>
                    <a:pt x="31" y="60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8" y="39"/>
                    <a:pt x="34" y="10"/>
                    <a:pt x="18" y="2"/>
                  </a:cubicBezTo>
                  <a:cubicBezTo>
                    <a:pt x="18" y="5"/>
                    <a:pt x="20" y="8"/>
                    <a:pt x="23" y="11"/>
                  </a:cubicBezTo>
                  <a:cubicBezTo>
                    <a:pt x="26" y="14"/>
                    <a:pt x="29" y="18"/>
                    <a:pt x="30" y="24"/>
                  </a:cubicBezTo>
                  <a:cubicBezTo>
                    <a:pt x="30" y="26"/>
                    <a:pt x="30" y="28"/>
                    <a:pt x="30" y="30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5" y="38"/>
                    <a:pt x="33" y="44"/>
                    <a:pt x="31" y="49"/>
                  </a:cubicBezTo>
                  <a:cubicBezTo>
                    <a:pt x="30" y="52"/>
                    <a:pt x="29" y="55"/>
                    <a:pt x="29" y="58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3"/>
                    <a:pt x="26" y="49"/>
                    <a:pt x="28" y="44"/>
                  </a:cubicBezTo>
                  <a:cubicBezTo>
                    <a:pt x="29" y="40"/>
                    <a:pt x="31" y="36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5"/>
                    <a:pt x="29" y="38"/>
                    <a:pt x="28" y="42"/>
                  </a:cubicBezTo>
                  <a:cubicBezTo>
                    <a:pt x="26" y="47"/>
                    <a:pt x="24" y="53"/>
                    <a:pt x="24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3" y="61"/>
                    <a:pt x="22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0" y="61"/>
                    <a:pt x="20" y="61"/>
                    <a:pt x="19" y="62"/>
                  </a:cubicBezTo>
                  <a:cubicBezTo>
                    <a:pt x="18" y="69"/>
                    <a:pt x="14" y="74"/>
                    <a:pt x="11" y="79"/>
                  </a:cubicBezTo>
                  <a:cubicBezTo>
                    <a:pt x="10" y="82"/>
                    <a:pt x="8" y="84"/>
                    <a:pt x="7" y="86"/>
                  </a:cubicBezTo>
                  <a:close/>
                  <a:moveTo>
                    <a:pt x="85" y="136"/>
                  </a:moveTo>
                  <a:cubicBezTo>
                    <a:pt x="86" y="136"/>
                    <a:pt x="87" y="137"/>
                    <a:pt x="89" y="137"/>
                  </a:cubicBezTo>
                  <a:cubicBezTo>
                    <a:pt x="93" y="137"/>
                    <a:pt x="97" y="135"/>
                    <a:pt x="101" y="133"/>
                  </a:cubicBezTo>
                  <a:cubicBezTo>
                    <a:pt x="105" y="132"/>
                    <a:pt x="108" y="131"/>
                    <a:pt x="110" y="131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3" y="129"/>
                    <a:pt x="116" y="127"/>
                    <a:pt x="118" y="126"/>
                  </a:cubicBezTo>
                  <a:cubicBezTo>
                    <a:pt x="120" y="125"/>
                    <a:pt x="122" y="125"/>
                    <a:pt x="123" y="124"/>
                  </a:cubicBezTo>
                  <a:cubicBezTo>
                    <a:pt x="122" y="124"/>
                    <a:pt x="122" y="123"/>
                    <a:pt x="121" y="123"/>
                  </a:cubicBezTo>
                  <a:cubicBezTo>
                    <a:pt x="117" y="123"/>
                    <a:pt x="111" y="126"/>
                    <a:pt x="106" y="129"/>
                  </a:cubicBezTo>
                  <a:cubicBezTo>
                    <a:pt x="99" y="132"/>
                    <a:pt x="92" y="136"/>
                    <a:pt x="85" y="136"/>
                  </a:cubicBezTo>
                  <a:close/>
                  <a:moveTo>
                    <a:pt x="64" y="126"/>
                  </a:moveTo>
                  <a:cubicBezTo>
                    <a:pt x="65" y="126"/>
                    <a:pt x="66" y="126"/>
                    <a:pt x="67" y="127"/>
                  </a:cubicBezTo>
                  <a:cubicBezTo>
                    <a:pt x="68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0" y="128"/>
                    <a:pt x="71" y="128"/>
                    <a:pt x="71" y="127"/>
                  </a:cubicBezTo>
                  <a:cubicBezTo>
                    <a:pt x="72" y="125"/>
                    <a:pt x="75" y="121"/>
                    <a:pt x="74" y="118"/>
                  </a:cubicBezTo>
                  <a:cubicBezTo>
                    <a:pt x="74" y="117"/>
                    <a:pt x="73" y="116"/>
                    <a:pt x="72" y="115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6"/>
                    <a:pt x="67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lnTo>
                    <a:pt x="64" y="126"/>
                  </a:lnTo>
                  <a:close/>
                  <a:moveTo>
                    <a:pt x="75" y="116"/>
                  </a:moveTo>
                  <a:cubicBezTo>
                    <a:pt x="75" y="117"/>
                    <a:pt x="75" y="117"/>
                    <a:pt x="75" y="118"/>
                  </a:cubicBezTo>
                  <a:cubicBezTo>
                    <a:pt x="76" y="121"/>
                    <a:pt x="74" y="125"/>
                    <a:pt x="72" y="128"/>
                  </a:cubicBezTo>
                  <a:cubicBezTo>
                    <a:pt x="75" y="126"/>
                    <a:pt x="77" y="121"/>
                    <a:pt x="77" y="118"/>
                  </a:cubicBezTo>
                  <a:cubicBezTo>
                    <a:pt x="76" y="118"/>
                    <a:pt x="76" y="117"/>
                    <a:pt x="75" y="116"/>
                  </a:cubicBezTo>
                  <a:close/>
                  <a:moveTo>
                    <a:pt x="70" y="114"/>
                  </a:moveTo>
                  <a:cubicBezTo>
                    <a:pt x="72" y="114"/>
                    <a:pt x="72" y="114"/>
                    <a:pt x="72" y="114"/>
                  </a:cubicBezTo>
                  <a:cubicBezTo>
                    <a:pt x="76" y="115"/>
                    <a:pt x="78" y="117"/>
                    <a:pt x="78" y="118"/>
                  </a:cubicBezTo>
                  <a:cubicBezTo>
                    <a:pt x="79" y="121"/>
                    <a:pt x="77" y="125"/>
                    <a:pt x="74" y="128"/>
                  </a:cubicBezTo>
                  <a:cubicBezTo>
                    <a:pt x="79" y="126"/>
                    <a:pt x="79" y="122"/>
                    <a:pt x="79" y="120"/>
                  </a:cubicBezTo>
                  <a:cubicBezTo>
                    <a:pt x="79" y="116"/>
                    <a:pt x="76" y="110"/>
                    <a:pt x="72" y="110"/>
                  </a:cubicBezTo>
                  <a:cubicBezTo>
                    <a:pt x="71" y="110"/>
                    <a:pt x="69" y="111"/>
                    <a:pt x="68" y="113"/>
                  </a:cubicBezTo>
                  <a:cubicBezTo>
                    <a:pt x="69" y="113"/>
                    <a:pt x="69" y="113"/>
                    <a:pt x="70" y="114"/>
                  </a:cubicBezTo>
                  <a:close/>
                  <a:moveTo>
                    <a:pt x="122" y="122"/>
                  </a:moveTo>
                  <a:cubicBezTo>
                    <a:pt x="123" y="122"/>
                    <a:pt x="124" y="122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4"/>
                    <a:pt x="124" y="125"/>
                    <a:pt x="123" y="125"/>
                  </a:cubicBezTo>
                  <a:cubicBezTo>
                    <a:pt x="127" y="124"/>
                    <a:pt x="131" y="123"/>
                    <a:pt x="136" y="123"/>
                  </a:cubicBezTo>
                  <a:cubicBezTo>
                    <a:pt x="139" y="123"/>
                    <a:pt x="141" y="123"/>
                    <a:pt x="143" y="124"/>
                  </a:cubicBezTo>
                  <a:cubicBezTo>
                    <a:pt x="140" y="122"/>
                    <a:pt x="136" y="121"/>
                    <a:pt x="131" y="121"/>
                  </a:cubicBezTo>
                  <a:cubicBezTo>
                    <a:pt x="128" y="121"/>
                    <a:pt x="125" y="121"/>
                    <a:pt x="122" y="122"/>
                  </a:cubicBezTo>
                  <a:close/>
                  <a:moveTo>
                    <a:pt x="72" y="109"/>
                  </a:moveTo>
                  <a:cubicBezTo>
                    <a:pt x="77" y="109"/>
                    <a:pt x="81" y="115"/>
                    <a:pt x="81" y="120"/>
                  </a:cubicBezTo>
                  <a:cubicBezTo>
                    <a:pt x="81" y="121"/>
                    <a:pt x="81" y="122"/>
                    <a:pt x="81" y="123"/>
                  </a:cubicBezTo>
                  <a:cubicBezTo>
                    <a:pt x="82" y="121"/>
                    <a:pt x="82" y="118"/>
                    <a:pt x="81" y="114"/>
                  </a:cubicBezTo>
                  <a:cubicBezTo>
                    <a:pt x="79" y="110"/>
                    <a:pt x="75" y="108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lose/>
                  <a:moveTo>
                    <a:pt x="36" y="65"/>
                  </a:moveTo>
                  <a:cubicBezTo>
                    <a:pt x="36" y="69"/>
                    <a:pt x="34" y="72"/>
                    <a:pt x="32" y="74"/>
                  </a:cubicBezTo>
                  <a:cubicBezTo>
                    <a:pt x="32" y="75"/>
                    <a:pt x="31" y="76"/>
                    <a:pt x="31" y="77"/>
                  </a:cubicBezTo>
                  <a:cubicBezTo>
                    <a:pt x="34" y="77"/>
                    <a:pt x="36" y="74"/>
                    <a:pt x="36" y="73"/>
                  </a:cubicBezTo>
                  <a:cubicBezTo>
                    <a:pt x="37" y="70"/>
                    <a:pt x="37" y="67"/>
                    <a:pt x="36" y="65"/>
                  </a:cubicBezTo>
                  <a:close/>
                  <a:moveTo>
                    <a:pt x="28" y="63"/>
                  </a:moveTo>
                  <a:cubicBezTo>
                    <a:pt x="27" y="65"/>
                    <a:pt x="27" y="69"/>
                    <a:pt x="27" y="72"/>
                  </a:cubicBezTo>
                  <a:cubicBezTo>
                    <a:pt x="27" y="73"/>
                    <a:pt x="28" y="73"/>
                    <a:pt x="28" y="74"/>
                  </a:cubicBezTo>
                  <a:cubicBezTo>
                    <a:pt x="30" y="71"/>
                    <a:pt x="32" y="67"/>
                    <a:pt x="31" y="65"/>
                  </a:cubicBezTo>
                  <a:cubicBezTo>
                    <a:pt x="30" y="64"/>
                    <a:pt x="30" y="63"/>
                    <a:pt x="28" y="63"/>
                  </a:cubicBezTo>
                  <a:close/>
                  <a:moveTo>
                    <a:pt x="32" y="36"/>
                  </a:moveTo>
                  <a:cubicBezTo>
                    <a:pt x="31" y="39"/>
                    <a:pt x="30" y="42"/>
                    <a:pt x="29" y="44"/>
                  </a:cubicBezTo>
                  <a:cubicBezTo>
                    <a:pt x="28" y="48"/>
                    <a:pt x="27" y="51"/>
                    <a:pt x="28" y="55"/>
                  </a:cubicBezTo>
                  <a:cubicBezTo>
                    <a:pt x="28" y="53"/>
                    <a:pt x="29" y="51"/>
                    <a:pt x="29" y="49"/>
                  </a:cubicBezTo>
                  <a:cubicBezTo>
                    <a:pt x="31" y="45"/>
                    <a:pt x="32" y="41"/>
                    <a:pt x="32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1" name="Freeform 47"/>
            <p:cNvSpPr>
              <a:spLocks noEditPoints="1"/>
            </p:cNvSpPr>
            <p:nvPr/>
          </p:nvSpPr>
          <p:spPr bwMode="auto">
            <a:xfrm>
              <a:off x="895350" y="3316288"/>
              <a:ext cx="363538" cy="328613"/>
            </a:xfrm>
            <a:custGeom>
              <a:avLst/>
              <a:gdLst>
                <a:gd name="T0" fmla="*/ 50 w 161"/>
                <a:gd name="T1" fmla="*/ 8 h 146"/>
                <a:gd name="T2" fmla="*/ 60 w 161"/>
                <a:gd name="T3" fmla="*/ 25 h 146"/>
                <a:gd name="T4" fmla="*/ 54 w 161"/>
                <a:gd name="T5" fmla="*/ 17 h 146"/>
                <a:gd name="T6" fmla="*/ 63 w 161"/>
                <a:gd name="T7" fmla="*/ 34 h 146"/>
                <a:gd name="T8" fmla="*/ 49 w 161"/>
                <a:gd name="T9" fmla="*/ 37 h 146"/>
                <a:gd name="T10" fmla="*/ 41 w 161"/>
                <a:gd name="T11" fmla="*/ 13 h 146"/>
                <a:gd name="T12" fmla="*/ 16 w 161"/>
                <a:gd name="T13" fmla="*/ 62 h 146"/>
                <a:gd name="T14" fmla="*/ 34 w 161"/>
                <a:gd name="T15" fmla="*/ 92 h 146"/>
                <a:gd name="T16" fmla="*/ 27 w 161"/>
                <a:gd name="T17" fmla="*/ 146 h 146"/>
                <a:gd name="T18" fmla="*/ 33 w 161"/>
                <a:gd name="T19" fmla="*/ 104 h 146"/>
                <a:gd name="T20" fmla="*/ 26 w 161"/>
                <a:gd name="T21" fmla="*/ 102 h 146"/>
                <a:gd name="T22" fmla="*/ 30 w 161"/>
                <a:gd name="T23" fmla="*/ 101 h 146"/>
                <a:gd name="T24" fmla="*/ 4 w 161"/>
                <a:gd name="T25" fmla="*/ 60 h 146"/>
                <a:gd name="T26" fmla="*/ 41 w 161"/>
                <a:gd name="T27" fmla="*/ 10 h 146"/>
                <a:gd name="T28" fmla="*/ 51 w 161"/>
                <a:gd name="T29" fmla="*/ 4 h 146"/>
                <a:gd name="T30" fmla="*/ 145 w 161"/>
                <a:gd name="T31" fmla="*/ 13 h 146"/>
                <a:gd name="T32" fmla="*/ 142 w 161"/>
                <a:gd name="T33" fmla="*/ 0 h 146"/>
                <a:gd name="T34" fmla="*/ 141 w 161"/>
                <a:gd name="T35" fmla="*/ 33 h 146"/>
                <a:gd name="T36" fmla="*/ 50 w 161"/>
                <a:gd name="T37" fmla="*/ 8 h 146"/>
                <a:gd name="T38" fmla="*/ 137 w 161"/>
                <a:gd name="T39" fmla="*/ 31 h 146"/>
                <a:gd name="T40" fmla="*/ 148 w 161"/>
                <a:gd name="T41" fmla="*/ 16 h 146"/>
                <a:gd name="T42" fmla="*/ 70 w 161"/>
                <a:gd name="T43" fmla="*/ 8 h 146"/>
                <a:gd name="T44" fmla="*/ 137 w 161"/>
                <a:gd name="T45" fmla="*/ 31 h 146"/>
                <a:gd name="T46" fmla="*/ 26 w 161"/>
                <a:gd name="T47" fmla="*/ 84 h 146"/>
                <a:gd name="T48" fmla="*/ 22 w 161"/>
                <a:gd name="T49" fmla="*/ 16 h 146"/>
                <a:gd name="T50" fmla="*/ 26 w 161"/>
                <a:gd name="T51" fmla="*/ 84 h 146"/>
                <a:gd name="T52" fmla="*/ 57 w 161"/>
                <a:gd name="T53" fmla="*/ 28 h 146"/>
                <a:gd name="T54" fmla="*/ 46 w 161"/>
                <a:gd name="T55" fmla="*/ 16 h 146"/>
                <a:gd name="T56" fmla="*/ 57 w 161"/>
                <a:gd name="T57" fmla="*/ 28 h 146"/>
                <a:gd name="T58" fmla="*/ 57 w 161"/>
                <a:gd name="T59" fmla="*/ 31 h 146"/>
                <a:gd name="T60" fmla="*/ 46 w 161"/>
                <a:gd name="T61" fmla="*/ 28 h 146"/>
                <a:gd name="T62" fmla="*/ 57 w 161"/>
                <a:gd name="T63" fmla="*/ 3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1" h="146">
                  <a:moveTo>
                    <a:pt x="50" y="8"/>
                  </a:moveTo>
                  <a:cubicBezTo>
                    <a:pt x="55" y="14"/>
                    <a:pt x="53" y="20"/>
                    <a:pt x="60" y="25"/>
                  </a:cubicBezTo>
                  <a:cubicBezTo>
                    <a:pt x="62" y="23"/>
                    <a:pt x="58" y="18"/>
                    <a:pt x="54" y="17"/>
                  </a:cubicBezTo>
                  <a:cubicBezTo>
                    <a:pt x="64" y="13"/>
                    <a:pt x="65" y="25"/>
                    <a:pt x="63" y="34"/>
                  </a:cubicBezTo>
                  <a:cubicBezTo>
                    <a:pt x="59" y="36"/>
                    <a:pt x="55" y="37"/>
                    <a:pt x="49" y="37"/>
                  </a:cubicBezTo>
                  <a:cubicBezTo>
                    <a:pt x="43" y="31"/>
                    <a:pt x="43" y="19"/>
                    <a:pt x="41" y="13"/>
                  </a:cubicBezTo>
                  <a:cubicBezTo>
                    <a:pt x="14" y="14"/>
                    <a:pt x="9" y="41"/>
                    <a:pt x="16" y="62"/>
                  </a:cubicBezTo>
                  <a:cubicBezTo>
                    <a:pt x="19" y="72"/>
                    <a:pt x="30" y="81"/>
                    <a:pt x="34" y="92"/>
                  </a:cubicBezTo>
                  <a:cubicBezTo>
                    <a:pt x="41" y="111"/>
                    <a:pt x="38" y="129"/>
                    <a:pt x="27" y="146"/>
                  </a:cubicBezTo>
                  <a:cubicBezTo>
                    <a:pt x="28" y="137"/>
                    <a:pt x="39" y="121"/>
                    <a:pt x="33" y="104"/>
                  </a:cubicBezTo>
                  <a:cubicBezTo>
                    <a:pt x="31" y="102"/>
                    <a:pt x="29" y="102"/>
                    <a:pt x="26" y="102"/>
                  </a:cubicBezTo>
                  <a:cubicBezTo>
                    <a:pt x="26" y="100"/>
                    <a:pt x="28" y="101"/>
                    <a:pt x="30" y="101"/>
                  </a:cubicBezTo>
                  <a:cubicBezTo>
                    <a:pt x="28" y="89"/>
                    <a:pt x="7" y="79"/>
                    <a:pt x="4" y="60"/>
                  </a:cubicBezTo>
                  <a:cubicBezTo>
                    <a:pt x="1" y="34"/>
                    <a:pt x="12" y="6"/>
                    <a:pt x="41" y="10"/>
                  </a:cubicBezTo>
                  <a:cubicBezTo>
                    <a:pt x="45" y="9"/>
                    <a:pt x="47" y="5"/>
                    <a:pt x="51" y="4"/>
                  </a:cubicBezTo>
                  <a:cubicBezTo>
                    <a:pt x="86" y="1"/>
                    <a:pt x="128" y="46"/>
                    <a:pt x="145" y="13"/>
                  </a:cubicBezTo>
                  <a:cubicBezTo>
                    <a:pt x="146" y="6"/>
                    <a:pt x="144" y="3"/>
                    <a:pt x="142" y="0"/>
                  </a:cubicBezTo>
                  <a:cubicBezTo>
                    <a:pt x="161" y="2"/>
                    <a:pt x="149" y="29"/>
                    <a:pt x="141" y="33"/>
                  </a:cubicBezTo>
                  <a:cubicBezTo>
                    <a:pt x="111" y="47"/>
                    <a:pt x="71" y="4"/>
                    <a:pt x="50" y="8"/>
                  </a:cubicBezTo>
                  <a:close/>
                  <a:moveTo>
                    <a:pt x="137" y="31"/>
                  </a:moveTo>
                  <a:cubicBezTo>
                    <a:pt x="142" y="29"/>
                    <a:pt x="151" y="17"/>
                    <a:pt x="148" y="16"/>
                  </a:cubicBezTo>
                  <a:cubicBezTo>
                    <a:pt x="130" y="43"/>
                    <a:pt x="93" y="14"/>
                    <a:pt x="70" y="8"/>
                  </a:cubicBezTo>
                  <a:cubicBezTo>
                    <a:pt x="87" y="21"/>
                    <a:pt x="105" y="33"/>
                    <a:pt x="137" y="31"/>
                  </a:cubicBezTo>
                  <a:close/>
                  <a:moveTo>
                    <a:pt x="26" y="84"/>
                  </a:moveTo>
                  <a:cubicBezTo>
                    <a:pt x="10" y="71"/>
                    <a:pt x="7" y="27"/>
                    <a:pt x="22" y="16"/>
                  </a:cubicBezTo>
                  <a:cubicBezTo>
                    <a:pt x="0" y="29"/>
                    <a:pt x="5" y="78"/>
                    <a:pt x="26" y="84"/>
                  </a:cubicBezTo>
                  <a:close/>
                  <a:moveTo>
                    <a:pt x="57" y="28"/>
                  </a:moveTo>
                  <a:cubicBezTo>
                    <a:pt x="55" y="22"/>
                    <a:pt x="53" y="16"/>
                    <a:pt x="46" y="16"/>
                  </a:cubicBezTo>
                  <a:cubicBezTo>
                    <a:pt x="46" y="23"/>
                    <a:pt x="50" y="27"/>
                    <a:pt x="57" y="28"/>
                  </a:cubicBezTo>
                  <a:close/>
                  <a:moveTo>
                    <a:pt x="57" y="31"/>
                  </a:moveTo>
                  <a:cubicBezTo>
                    <a:pt x="51" y="33"/>
                    <a:pt x="49" y="24"/>
                    <a:pt x="46" y="28"/>
                  </a:cubicBezTo>
                  <a:cubicBezTo>
                    <a:pt x="47" y="31"/>
                    <a:pt x="56" y="40"/>
                    <a:pt x="57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2" name="Freeform 48"/>
            <p:cNvSpPr>
              <a:spLocks noEditPoints="1"/>
            </p:cNvSpPr>
            <p:nvPr/>
          </p:nvSpPr>
          <p:spPr bwMode="auto">
            <a:xfrm>
              <a:off x="903288" y="3313113"/>
              <a:ext cx="336550" cy="338138"/>
            </a:xfrm>
            <a:custGeom>
              <a:avLst/>
              <a:gdLst>
                <a:gd name="T0" fmla="*/ 81 w 150"/>
                <a:gd name="T1" fmla="*/ 22 h 150"/>
                <a:gd name="T2" fmla="*/ 52 w 150"/>
                <a:gd name="T3" fmla="*/ 17 h 150"/>
                <a:gd name="T4" fmla="*/ 60 w 150"/>
                <a:gd name="T5" fmla="*/ 35 h 150"/>
                <a:gd name="T6" fmla="*/ 45 w 150"/>
                <a:gd name="T7" fmla="*/ 39 h 150"/>
                <a:gd name="T8" fmla="*/ 39 w 150"/>
                <a:gd name="T9" fmla="*/ 20 h 150"/>
                <a:gd name="T10" fmla="*/ 14 w 150"/>
                <a:gd name="T11" fmla="*/ 63 h 150"/>
                <a:gd name="T12" fmla="*/ 25 w 150"/>
                <a:gd name="T13" fmla="*/ 148 h 150"/>
                <a:gd name="T14" fmla="*/ 26 w 150"/>
                <a:gd name="T15" fmla="*/ 137 h 150"/>
                <a:gd name="T16" fmla="*/ 23 w 150"/>
                <a:gd name="T17" fmla="*/ 104 h 150"/>
                <a:gd name="T18" fmla="*/ 26 w 150"/>
                <a:gd name="T19" fmla="*/ 101 h 150"/>
                <a:gd name="T20" fmla="*/ 1 w 150"/>
                <a:gd name="T21" fmla="*/ 61 h 150"/>
                <a:gd name="T22" fmla="*/ 38 w 150"/>
                <a:gd name="T23" fmla="*/ 10 h 150"/>
                <a:gd name="T24" fmla="*/ 91 w 150"/>
                <a:gd name="T25" fmla="*/ 16 h 150"/>
                <a:gd name="T26" fmla="*/ 139 w 150"/>
                <a:gd name="T27" fmla="*/ 2 h 150"/>
                <a:gd name="T28" fmla="*/ 150 w 150"/>
                <a:gd name="T29" fmla="*/ 12 h 150"/>
                <a:gd name="T30" fmla="*/ 82 w 150"/>
                <a:gd name="T31" fmla="*/ 20 h 150"/>
                <a:gd name="T32" fmla="*/ 141 w 150"/>
                <a:gd name="T33" fmla="*/ 2 h 150"/>
                <a:gd name="T34" fmla="*/ 143 w 150"/>
                <a:gd name="T35" fmla="*/ 14 h 150"/>
                <a:gd name="T36" fmla="*/ 44 w 150"/>
                <a:gd name="T37" fmla="*/ 9 h 150"/>
                <a:gd name="T38" fmla="*/ 38 w 150"/>
                <a:gd name="T39" fmla="*/ 12 h 150"/>
                <a:gd name="T40" fmla="*/ 2 w 150"/>
                <a:gd name="T41" fmla="*/ 60 h 150"/>
                <a:gd name="T42" fmla="*/ 28 w 150"/>
                <a:gd name="T43" fmla="*/ 102 h 150"/>
                <a:gd name="T44" fmla="*/ 30 w 150"/>
                <a:gd name="T45" fmla="*/ 104 h 150"/>
                <a:gd name="T46" fmla="*/ 32 w 150"/>
                <a:gd name="T47" fmla="*/ 116 h 150"/>
                <a:gd name="T48" fmla="*/ 31 w 150"/>
                <a:gd name="T49" fmla="*/ 93 h 150"/>
                <a:gd name="T50" fmla="*/ 11 w 150"/>
                <a:gd name="T51" fmla="*/ 61 h 150"/>
                <a:gd name="T52" fmla="*/ 23 w 150"/>
                <a:gd name="T53" fmla="*/ 85 h 150"/>
                <a:gd name="T54" fmla="*/ 19 w 150"/>
                <a:gd name="T55" fmla="*/ 17 h 150"/>
                <a:gd name="T56" fmla="*/ 39 w 150"/>
                <a:gd name="T57" fmla="*/ 13 h 150"/>
                <a:gd name="T58" fmla="*/ 42 w 150"/>
                <a:gd name="T59" fmla="*/ 29 h 150"/>
                <a:gd name="T60" fmla="*/ 48 w 150"/>
                <a:gd name="T61" fmla="*/ 29 h 150"/>
                <a:gd name="T62" fmla="*/ 55 w 150"/>
                <a:gd name="T63" fmla="*/ 32 h 150"/>
                <a:gd name="T64" fmla="*/ 42 w 150"/>
                <a:gd name="T65" fmla="*/ 30 h 150"/>
                <a:gd name="T66" fmla="*/ 60 w 150"/>
                <a:gd name="T67" fmla="*/ 27 h 150"/>
                <a:gd name="T68" fmla="*/ 58 w 150"/>
                <a:gd name="T69" fmla="*/ 25 h 150"/>
                <a:gd name="T70" fmla="*/ 56 w 150"/>
                <a:gd name="T71" fmla="*/ 27 h 150"/>
                <a:gd name="T72" fmla="*/ 50 w 150"/>
                <a:gd name="T73" fmla="*/ 18 h 150"/>
                <a:gd name="T74" fmla="*/ 45 w 150"/>
                <a:gd name="T75" fmla="*/ 9 h 150"/>
                <a:gd name="T76" fmla="*/ 57 w 150"/>
                <a:gd name="T77" fmla="*/ 25 h 150"/>
                <a:gd name="T78" fmla="*/ 53 w 150"/>
                <a:gd name="T79" fmla="*/ 33 h 150"/>
                <a:gd name="T80" fmla="*/ 44 w 150"/>
                <a:gd name="T81" fmla="*/ 29 h 150"/>
                <a:gd name="T82" fmla="*/ 8 w 150"/>
                <a:gd name="T83" fmla="*/ 46 h 150"/>
                <a:gd name="T84" fmla="*/ 146 w 150"/>
                <a:gd name="T85" fmla="*/ 18 h 150"/>
                <a:gd name="T86" fmla="*/ 134 w 150"/>
                <a:gd name="T87" fmla="*/ 33 h 150"/>
                <a:gd name="T88" fmla="*/ 67 w 150"/>
                <a:gd name="T89" fmla="*/ 9 h 150"/>
                <a:gd name="T90" fmla="*/ 145 w 150"/>
                <a:gd name="T91" fmla="*/ 16 h 150"/>
                <a:gd name="T92" fmla="*/ 133 w 150"/>
                <a:gd name="T93" fmla="*/ 31 h 150"/>
                <a:gd name="T94" fmla="*/ 71 w 150"/>
                <a:gd name="T95" fmla="*/ 11 h 150"/>
                <a:gd name="T96" fmla="*/ 54 w 150"/>
                <a:gd name="T97" fmla="*/ 30 h 150"/>
                <a:gd name="T98" fmla="*/ 43 w 150"/>
                <a:gd name="T99" fmla="*/ 16 h 150"/>
                <a:gd name="T100" fmla="*/ 43 w 150"/>
                <a:gd name="T101" fmla="*/ 1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0" h="150">
                  <a:moveTo>
                    <a:pt x="150" y="12"/>
                  </a:moveTo>
                  <a:cubicBezTo>
                    <a:pt x="150" y="20"/>
                    <a:pt x="143" y="32"/>
                    <a:pt x="138" y="34"/>
                  </a:cubicBezTo>
                  <a:cubicBezTo>
                    <a:pt x="120" y="43"/>
                    <a:pt x="99" y="32"/>
                    <a:pt x="81" y="22"/>
                  </a:cubicBezTo>
                  <a:cubicBezTo>
                    <a:pt x="69" y="15"/>
                    <a:pt x="57" y="9"/>
                    <a:pt x="48" y="10"/>
                  </a:cubicBezTo>
                  <a:cubicBezTo>
                    <a:pt x="50" y="12"/>
                    <a:pt x="51" y="15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4" y="16"/>
                    <a:pt x="56" y="16"/>
                    <a:pt x="58" y="17"/>
                  </a:cubicBezTo>
                  <a:cubicBezTo>
                    <a:pt x="61" y="19"/>
                    <a:pt x="61" y="24"/>
                    <a:pt x="61" y="27"/>
                  </a:cubicBezTo>
                  <a:cubicBezTo>
                    <a:pt x="61" y="30"/>
                    <a:pt x="61" y="33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38"/>
                    <a:pt x="52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1" y="34"/>
                    <a:pt x="40" y="26"/>
                    <a:pt x="39" y="20"/>
                  </a:cubicBezTo>
                  <a:cubicBezTo>
                    <a:pt x="39" y="18"/>
                    <a:pt x="38" y="16"/>
                    <a:pt x="38" y="14"/>
                  </a:cubicBezTo>
                  <a:cubicBezTo>
                    <a:pt x="21" y="15"/>
                    <a:pt x="11" y="27"/>
                    <a:pt x="11" y="47"/>
                  </a:cubicBezTo>
                  <a:cubicBezTo>
                    <a:pt x="11" y="52"/>
                    <a:pt x="12" y="58"/>
                    <a:pt x="14" y="63"/>
                  </a:cubicBezTo>
                  <a:cubicBezTo>
                    <a:pt x="15" y="68"/>
                    <a:pt x="18" y="72"/>
                    <a:pt x="22" y="77"/>
                  </a:cubicBezTo>
                  <a:cubicBezTo>
                    <a:pt x="26" y="82"/>
                    <a:pt x="30" y="87"/>
                    <a:pt x="32" y="93"/>
                  </a:cubicBezTo>
                  <a:cubicBezTo>
                    <a:pt x="39" y="111"/>
                    <a:pt x="36" y="130"/>
                    <a:pt x="25" y="148"/>
                  </a:cubicBezTo>
                  <a:cubicBezTo>
                    <a:pt x="23" y="150"/>
                    <a:pt x="23" y="150"/>
                    <a:pt x="23" y="150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4" y="144"/>
                    <a:pt x="25" y="141"/>
                    <a:pt x="26" y="137"/>
                  </a:cubicBezTo>
                  <a:cubicBezTo>
                    <a:pt x="28" y="131"/>
                    <a:pt x="31" y="123"/>
                    <a:pt x="31" y="116"/>
                  </a:cubicBezTo>
                  <a:cubicBezTo>
                    <a:pt x="31" y="112"/>
                    <a:pt x="30" y="108"/>
                    <a:pt x="29" y="105"/>
                  </a:cubicBezTo>
                  <a:cubicBezTo>
                    <a:pt x="28" y="104"/>
                    <a:pt x="26" y="104"/>
                    <a:pt x="23" y="10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2" y="103"/>
                    <a:pt x="22" y="103"/>
                    <a:pt x="22" y="103"/>
                  </a:cubicBezTo>
                  <a:cubicBezTo>
                    <a:pt x="22" y="101"/>
                    <a:pt x="24" y="101"/>
                    <a:pt x="26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5" y="97"/>
                    <a:pt x="21" y="93"/>
                    <a:pt x="17" y="88"/>
                  </a:cubicBezTo>
                  <a:cubicBezTo>
                    <a:pt x="10" y="81"/>
                    <a:pt x="2" y="72"/>
                    <a:pt x="1" y="61"/>
                  </a:cubicBezTo>
                  <a:cubicBezTo>
                    <a:pt x="0" y="58"/>
                    <a:pt x="0" y="55"/>
                    <a:pt x="0" y="52"/>
                  </a:cubicBezTo>
                  <a:cubicBezTo>
                    <a:pt x="0" y="37"/>
                    <a:pt x="5" y="24"/>
                    <a:pt x="13" y="17"/>
                  </a:cubicBezTo>
                  <a:cubicBezTo>
                    <a:pt x="20" y="11"/>
                    <a:pt x="28" y="9"/>
                    <a:pt x="38" y="10"/>
                  </a:cubicBezTo>
                  <a:cubicBezTo>
                    <a:pt x="40" y="10"/>
                    <a:pt x="41" y="9"/>
                    <a:pt x="43" y="7"/>
                  </a:cubicBezTo>
                  <a:cubicBezTo>
                    <a:pt x="44" y="6"/>
                    <a:pt x="46" y="5"/>
                    <a:pt x="48" y="4"/>
                  </a:cubicBezTo>
                  <a:cubicBezTo>
                    <a:pt x="62" y="3"/>
                    <a:pt x="77" y="9"/>
                    <a:pt x="91" y="16"/>
                  </a:cubicBezTo>
                  <a:cubicBezTo>
                    <a:pt x="113" y="25"/>
                    <a:pt x="131" y="33"/>
                    <a:pt x="141" y="13"/>
                  </a:cubicBezTo>
                  <a:cubicBezTo>
                    <a:pt x="142" y="12"/>
                    <a:pt x="142" y="11"/>
                    <a:pt x="142" y="10"/>
                  </a:cubicBezTo>
                  <a:cubicBezTo>
                    <a:pt x="142" y="7"/>
                    <a:pt x="140" y="4"/>
                    <a:pt x="139" y="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6" y="1"/>
                    <a:pt x="150" y="5"/>
                    <a:pt x="150" y="12"/>
                  </a:cubicBezTo>
                  <a:close/>
                  <a:moveTo>
                    <a:pt x="45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56" y="7"/>
                    <a:pt x="68" y="13"/>
                    <a:pt x="82" y="20"/>
                  </a:cubicBezTo>
                  <a:cubicBezTo>
                    <a:pt x="100" y="30"/>
                    <a:pt x="120" y="41"/>
                    <a:pt x="138" y="33"/>
                  </a:cubicBezTo>
                  <a:cubicBezTo>
                    <a:pt x="142" y="31"/>
                    <a:pt x="148" y="20"/>
                    <a:pt x="148" y="12"/>
                  </a:cubicBezTo>
                  <a:cubicBezTo>
                    <a:pt x="148" y="8"/>
                    <a:pt x="147" y="3"/>
                    <a:pt x="141" y="2"/>
                  </a:cubicBezTo>
                  <a:cubicBezTo>
                    <a:pt x="142" y="4"/>
                    <a:pt x="143" y="7"/>
                    <a:pt x="143" y="10"/>
                  </a:cubicBezTo>
                  <a:cubicBezTo>
                    <a:pt x="143" y="11"/>
                    <a:pt x="143" y="13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32" y="35"/>
                    <a:pt x="112" y="26"/>
                    <a:pt x="91" y="17"/>
                  </a:cubicBezTo>
                  <a:cubicBezTo>
                    <a:pt x="76" y="11"/>
                    <a:pt x="62" y="5"/>
                    <a:pt x="48" y="6"/>
                  </a:cubicBezTo>
                  <a:cubicBezTo>
                    <a:pt x="46" y="6"/>
                    <a:pt x="45" y="7"/>
                    <a:pt x="44" y="9"/>
                  </a:cubicBezTo>
                  <a:cubicBezTo>
                    <a:pt x="42" y="10"/>
                    <a:pt x="41" y="11"/>
                    <a:pt x="39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0"/>
                    <a:pt x="20" y="13"/>
                    <a:pt x="14" y="18"/>
                  </a:cubicBezTo>
                  <a:cubicBezTo>
                    <a:pt x="6" y="25"/>
                    <a:pt x="2" y="37"/>
                    <a:pt x="2" y="52"/>
                  </a:cubicBezTo>
                  <a:cubicBezTo>
                    <a:pt x="2" y="55"/>
                    <a:pt x="2" y="58"/>
                    <a:pt x="2" y="60"/>
                  </a:cubicBezTo>
                  <a:cubicBezTo>
                    <a:pt x="4" y="72"/>
                    <a:pt x="11" y="80"/>
                    <a:pt x="18" y="87"/>
                  </a:cubicBezTo>
                  <a:cubicBezTo>
                    <a:pt x="23" y="92"/>
                    <a:pt x="27" y="97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3"/>
                    <a:pt x="29" y="103"/>
                    <a:pt x="30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8"/>
                    <a:pt x="32" y="112"/>
                    <a:pt x="32" y="116"/>
                  </a:cubicBezTo>
                  <a:cubicBezTo>
                    <a:pt x="32" y="124"/>
                    <a:pt x="30" y="131"/>
                    <a:pt x="28" y="138"/>
                  </a:cubicBezTo>
                  <a:cubicBezTo>
                    <a:pt x="27" y="140"/>
                    <a:pt x="26" y="141"/>
                    <a:pt x="26" y="143"/>
                  </a:cubicBezTo>
                  <a:cubicBezTo>
                    <a:pt x="35" y="127"/>
                    <a:pt x="37" y="110"/>
                    <a:pt x="31" y="93"/>
                  </a:cubicBezTo>
                  <a:cubicBezTo>
                    <a:pt x="28" y="88"/>
                    <a:pt x="25" y="83"/>
                    <a:pt x="21" y="78"/>
                  </a:cubicBezTo>
                  <a:cubicBezTo>
                    <a:pt x="17" y="73"/>
                    <a:pt x="14" y="69"/>
                    <a:pt x="12" y="64"/>
                  </a:cubicBezTo>
                  <a:cubicBezTo>
                    <a:pt x="12" y="63"/>
                    <a:pt x="12" y="62"/>
                    <a:pt x="11" y="61"/>
                  </a:cubicBezTo>
                  <a:cubicBezTo>
                    <a:pt x="13" y="71"/>
                    <a:pt x="17" y="79"/>
                    <a:pt x="23" y="84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0" y="82"/>
                    <a:pt x="4" y="64"/>
                    <a:pt x="4" y="49"/>
                  </a:cubicBezTo>
                  <a:cubicBezTo>
                    <a:pt x="4" y="34"/>
                    <a:pt x="9" y="21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21"/>
                    <a:pt x="12" y="28"/>
                    <a:pt x="10" y="37"/>
                  </a:cubicBezTo>
                  <a:cubicBezTo>
                    <a:pt x="13" y="22"/>
                    <a:pt x="23" y="14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8"/>
                    <a:pt x="40" y="20"/>
                  </a:cubicBezTo>
                  <a:cubicBezTo>
                    <a:pt x="41" y="23"/>
                    <a:pt x="41" y="26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8"/>
                    <a:pt x="44" y="27"/>
                    <a:pt x="44" y="27"/>
                  </a:cubicBezTo>
                  <a:cubicBezTo>
                    <a:pt x="46" y="27"/>
                    <a:pt x="47" y="28"/>
                    <a:pt x="48" y="29"/>
                  </a:cubicBezTo>
                  <a:cubicBezTo>
                    <a:pt x="50" y="31"/>
                    <a:pt x="52" y="32"/>
                    <a:pt x="54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5"/>
                    <a:pt x="53" y="36"/>
                    <a:pt x="52" y="37"/>
                  </a:cubicBezTo>
                  <a:cubicBezTo>
                    <a:pt x="48" y="38"/>
                    <a:pt x="43" y="32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3"/>
                    <a:pt x="44" y="35"/>
                    <a:pt x="46" y="37"/>
                  </a:cubicBezTo>
                  <a:cubicBezTo>
                    <a:pt x="52" y="38"/>
                    <a:pt x="56" y="37"/>
                    <a:pt x="59" y="35"/>
                  </a:cubicBezTo>
                  <a:cubicBezTo>
                    <a:pt x="60" y="32"/>
                    <a:pt x="60" y="30"/>
                    <a:pt x="60" y="27"/>
                  </a:cubicBezTo>
                  <a:cubicBezTo>
                    <a:pt x="60" y="23"/>
                    <a:pt x="59" y="20"/>
                    <a:pt x="57" y="18"/>
                  </a:cubicBezTo>
                  <a:cubicBezTo>
                    <a:pt x="56" y="18"/>
                    <a:pt x="55" y="18"/>
                    <a:pt x="53" y="18"/>
                  </a:cubicBezTo>
                  <a:cubicBezTo>
                    <a:pt x="56" y="19"/>
                    <a:pt x="58" y="22"/>
                    <a:pt x="58" y="25"/>
                  </a:cubicBezTo>
                  <a:cubicBezTo>
                    <a:pt x="58" y="26"/>
                    <a:pt x="58" y="26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3" y="24"/>
                    <a:pt x="52" y="21"/>
                    <a:pt x="51" y="19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5"/>
                    <a:pt x="49" y="12"/>
                    <a:pt x="46" y="10"/>
                  </a:cubicBezTo>
                  <a:lnTo>
                    <a:pt x="45" y="9"/>
                  </a:lnTo>
                  <a:close/>
                  <a:moveTo>
                    <a:pt x="57" y="25"/>
                  </a:moveTo>
                  <a:cubicBezTo>
                    <a:pt x="57" y="24"/>
                    <a:pt x="55" y="21"/>
                    <a:pt x="53" y="19"/>
                  </a:cubicBezTo>
                  <a:cubicBezTo>
                    <a:pt x="53" y="21"/>
                    <a:pt x="54" y="23"/>
                    <a:pt x="57" y="25"/>
                  </a:cubicBezTo>
                  <a:close/>
                  <a:moveTo>
                    <a:pt x="44" y="29"/>
                  </a:moveTo>
                  <a:cubicBezTo>
                    <a:pt x="45" y="32"/>
                    <a:pt x="49" y="36"/>
                    <a:pt x="51" y="35"/>
                  </a:cubicBezTo>
                  <a:cubicBezTo>
                    <a:pt x="52" y="35"/>
                    <a:pt x="53" y="34"/>
                    <a:pt x="53" y="33"/>
                  </a:cubicBezTo>
                  <a:cubicBezTo>
                    <a:pt x="51" y="33"/>
                    <a:pt x="49" y="32"/>
                    <a:pt x="47" y="30"/>
                  </a:cubicBezTo>
                  <a:cubicBezTo>
                    <a:pt x="46" y="30"/>
                    <a:pt x="45" y="29"/>
                    <a:pt x="45" y="29"/>
                  </a:cubicBezTo>
                  <a:cubicBezTo>
                    <a:pt x="44" y="29"/>
                    <a:pt x="44" y="29"/>
                    <a:pt x="44" y="29"/>
                  </a:cubicBezTo>
                  <a:close/>
                  <a:moveTo>
                    <a:pt x="5" y="49"/>
                  </a:moveTo>
                  <a:cubicBezTo>
                    <a:pt x="5" y="62"/>
                    <a:pt x="10" y="77"/>
                    <a:pt x="19" y="82"/>
                  </a:cubicBezTo>
                  <a:cubicBezTo>
                    <a:pt x="12" y="74"/>
                    <a:pt x="8" y="58"/>
                    <a:pt x="8" y="46"/>
                  </a:cubicBezTo>
                  <a:cubicBezTo>
                    <a:pt x="8" y="36"/>
                    <a:pt x="10" y="28"/>
                    <a:pt x="13" y="22"/>
                  </a:cubicBezTo>
                  <a:cubicBezTo>
                    <a:pt x="8" y="29"/>
                    <a:pt x="5" y="38"/>
                    <a:pt x="5" y="49"/>
                  </a:cubicBezTo>
                  <a:close/>
                  <a:moveTo>
                    <a:pt x="146" y="18"/>
                  </a:moveTo>
                  <a:cubicBezTo>
                    <a:pt x="146" y="18"/>
                    <a:pt x="146" y="18"/>
                    <a:pt x="146" y="18"/>
                  </a:cubicBezTo>
                  <a:cubicBezTo>
                    <a:pt x="146" y="21"/>
                    <a:pt x="139" y="31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03" y="35"/>
                    <a:pt x="85" y="24"/>
                    <a:pt x="66" y="1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3" y="10"/>
                    <a:pt x="80" y="13"/>
                    <a:pt x="88" y="17"/>
                  </a:cubicBezTo>
                  <a:cubicBezTo>
                    <a:pt x="108" y="26"/>
                    <a:pt x="131" y="36"/>
                    <a:pt x="144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6" y="16"/>
                    <a:pt x="146" y="16"/>
                    <a:pt x="146" y="18"/>
                  </a:cubicBezTo>
                  <a:close/>
                  <a:moveTo>
                    <a:pt x="133" y="31"/>
                  </a:moveTo>
                  <a:cubicBezTo>
                    <a:pt x="138" y="29"/>
                    <a:pt x="144" y="21"/>
                    <a:pt x="145" y="18"/>
                  </a:cubicBezTo>
                  <a:cubicBezTo>
                    <a:pt x="131" y="37"/>
                    <a:pt x="108" y="27"/>
                    <a:pt x="87" y="18"/>
                  </a:cubicBezTo>
                  <a:cubicBezTo>
                    <a:pt x="81" y="15"/>
                    <a:pt x="76" y="13"/>
                    <a:pt x="71" y="11"/>
                  </a:cubicBezTo>
                  <a:cubicBezTo>
                    <a:pt x="88" y="23"/>
                    <a:pt x="105" y="33"/>
                    <a:pt x="133" y="31"/>
                  </a:cubicBezTo>
                  <a:close/>
                  <a:moveTo>
                    <a:pt x="55" y="30"/>
                  </a:moveTo>
                  <a:cubicBezTo>
                    <a:pt x="54" y="30"/>
                    <a:pt x="54" y="30"/>
                    <a:pt x="54" y="30"/>
                  </a:cubicBezTo>
                  <a:cubicBezTo>
                    <a:pt x="47" y="29"/>
                    <a:pt x="42" y="25"/>
                    <a:pt x="42" y="17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17"/>
                    <a:pt x="53" y="23"/>
                    <a:pt x="55" y="29"/>
                  </a:cubicBezTo>
                  <a:lnTo>
                    <a:pt x="55" y="30"/>
                  </a:lnTo>
                  <a:close/>
                  <a:moveTo>
                    <a:pt x="43" y="17"/>
                  </a:moveTo>
                  <a:cubicBezTo>
                    <a:pt x="44" y="24"/>
                    <a:pt x="47" y="27"/>
                    <a:pt x="53" y="28"/>
                  </a:cubicBezTo>
                  <a:cubicBezTo>
                    <a:pt x="51" y="23"/>
                    <a:pt x="49" y="19"/>
                    <a:pt x="43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3" name="Freeform 49"/>
            <p:cNvSpPr>
              <a:spLocks noEditPoints="1"/>
            </p:cNvSpPr>
            <p:nvPr/>
          </p:nvSpPr>
          <p:spPr bwMode="auto">
            <a:xfrm>
              <a:off x="4162425" y="3344863"/>
              <a:ext cx="334963" cy="328613"/>
            </a:xfrm>
            <a:custGeom>
              <a:avLst/>
              <a:gdLst>
                <a:gd name="T0" fmla="*/ 61 w 149"/>
                <a:gd name="T1" fmla="*/ 17 h 146"/>
                <a:gd name="T2" fmla="*/ 70 w 149"/>
                <a:gd name="T3" fmla="*/ 13 h 146"/>
                <a:gd name="T4" fmla="*/ 67 w 149"/>
                <a:gd name="T5" fmla="*/ 22 h 146"/>
                <a:gd name="T6" fmla="*/ 71 w 149"/>
                <a:gd name="T7" fmla="*/ 8 h 146"/>
                <a:gd name="T8" fmla="*/ 77 w 149"/>
                <a:gd name="T9" fmla="*/ 20 h 146"/>
                <a:gd name="T10" fmla="*/ 146 w 149"/>
                <a:gd name="T11" fmla="*/ 39 h 146"/>
                <a:gd name="T12" fmla="*/ 125 w 149"/>
                <a:gd name="T13" fmla="*/ 103 h 146"/>
                <a:gd name="T14" fmla="*/ 146 w 149"/>
                <a:gd name="T15" fmla="*/ 99 h 146"/>
                <a:gd name="T16" fmla="*/ 148 w 149"/>
                <a:gd name="T17" fmla="*/ 120 h 146"/>
                <a:gd name="T18" fmla="*/ 129 w 149"/>
                <a:gd name="T19" fmla="*/ 119 h 146"/>
                <a:gd name="T20" fmla="*/ 141 w 149"/>
                <a:gd name="T21" fmla="*/ 143 h 146"/>
                <a:gd name="T22" fmla="*/ 124 w 149"/>
                <a:gd name="T23" fmla="*/ 108 h 146"/>
                <a:gd name="T24" fmla="*/ 121 w 149"/>
                <a:gd name="T25" fmla="*/ 76 h 146"/>
                <a:gd name="T26" fmla="*/ 132 w 149"/>
                <a:gd name="T27" fmla="*/ 18 h 146"/>
                <a:gd name="T28" fmla="*/ 46 w 149"/>
                <a:gd name="T29" fmla="*/ 31 h 146"/>
                <a:gd name="T30" fmla="*/ 0 w 149"/>
                <a:gd name="T31" fmla="*/ 27 h 146"/>
                <a:gd name="T32" fmla="*/ 60 w 149"/>
                <a:gd name="T33" fmla="*/ 24 h 146"/>
                <a:gd name="T34" fmla="*/ 58 w 149"/>
                <a:gd name="T35" fmla="*/ 11 h 146"/>
                <a:gd name="T36" fmla="*/ 68 w 149"/>
                <a:gd name="T37" fmla="*/ 8 h 146"/>
                <a:gd name="T38" fmla="*/ 61 w 149"/>
                <a:gd name="T39" fmla="*/ 17 h 146"/>
                <a:gd name="T40" fmla="*/ 58 w 149"/>
                <a:gd name="T41" fmla="*/ 27 h 146"/>
                <a:gd name="T42" fmla="*/ 31 w 149"/>
                <a:gd name="T43" fmla="*/ 25 h 146"/>
                <a:gd name="T44" fmla="*/ 58 w 149"/>
                <a:gd name="T45" fmla="*/ 27 h 146"/>
                <a:gd name="T46" fmla="*/ 101 w 149"/>
                <a:gd name="T47" fmla="*/ 11 h 146"/>
                <a:gd name="T48" fmla="*/ 88 w 149"/>
                <a:gd name="T49" fmla="*/ 20 h 146"/>
                <a:gd name="T50" fmla="*/ 101 w 149"/>
                <a:gd name="T51" fmla="*/ 11 h 146"/>
                <a:gd name="T52" fmla="*/ 142 w 149"/>
                <a:gd name="T53" fmla="*/ 32 h 146"/>
                <a:gd name="T54" fmla="*/ 141 w 149"/>
                <a:gd name="T55" fmla="*/ 34 h 146"/>
                <a:gd name="T56" fmla="*/ 122 w 149"/>
                <a:gd name="T57" fmla="*/ 95 h 146"/>
                <a:gd name="T58" fmla="*/ 142 w 149"/>
                <a:gd name="T59" fmla="*/ 32 h 146"/>
                <a:gd name="T60" fmla="*/ 145 w 149"/>
                <a:gd name="T61" fmla="*/ 119 h 146"/>
                <a:gd name="T62" fmla="*/ 142 w 149"/>
                <a:gd name="T63" fmla="*/ 106 h 146"/>
                <a:gd name="T64" fmla="*/ 132 w 149"/>
                <a:gd name="T65" fmla="*/ 106 h 146"/>
                <a:gd name="T66" fmla="*/ 145 w 149"/>
                <a:gd name="T67" fmla="*/ 119 h 146"/>
                <a:gd name="T68" fmla="*/ 146 w 149"/>
                <a:gd name="T69" fmla="*/ 103 h 146"/>
                <a:gd name="T70" fmla="*/ 134 w 149"/>
                <a:gd name="T71" fmla="*/ 103 h 146"/>
                <a:gd name="T72" fmla="*/ 146 w 149"/>
                <a:gd name="T73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9" h="146">
                  <a:moveTo>
                    <a:pt x="61" y="17"/>
                  </a:moveTo>
                  <a:cubicBezTo>
                    <a:pt x="64" y="17"/>
                    <a:pt x="67" y="9"/>
                    <a:pt x="70" y="13"/>
                  </a:cubicBezTo>
                  <a:cubicBezTo>
                    <a:pt x="68" y="15"/>
                    <a:pt x="65" y="17"/>
                    <a:pt x="67" y="22"/>
                  </a:cubicBezTo>
                  <a:cubicBezTo>
                    <a:pt x="78" y="22"/>
                    <a:pt x="72" y="11"/>
                    <a:pt x="71" y="8"/>
                  </a:cubicBezTo>
                  <a:cubicBezTo>
                    <a:pt x="75" y="4"/>
                    <a:pt x="81" y="15"/>
                    <a:pt x="77" y="20"/>
                  </a:cubicBezTo>
                  <a:cubicBezTo>
                    <a:pt x="103" y="0"/>
                    <a:pt x="144" y="7"/>
                    <a:pt x="146" y="39"/>
                  </a:cubicBezTo>
                  <a:cubicBezTo>
                    <a:pt x="148" y="63"/>
                    <a:pt x="123" y="79"/>
                    <a:pt x="125" y="103"/>
                  </a:cubicBezTo>
                  <a:cubicBezTo>
                    <a:pt x="130" y="105"/>
                    <a:pt x="138" y="94"/>
                    <a:pt x="146" y="99"/>
                  </a:cubicBezTo>
                  <a:cubicBezTo>
                    <a:pt x="149" y="104"/>
                    <a:pt x="147" y="114"/>
                    <a:pt x="148" y="120"/>
                  </a:cubicBezTo>
                  <a:cubicBezTo>
                    <a:pt x="142" y="125"/>
                    <a:pt x="135" y="122"/>
                    <a:pt x="129" y="119"/>
                  </a:cubicBezTo>
                  <a:cubicBezTo>
                    <a:pt x="129" y="131"/>
                    <a:pt x="129" y="143"/>
                    <a:pt x="141" y="143"/>
                  </a:cubicBezTo>
                  <a:cubicBezTo>
                    <a:pt x="120" y="146"/>
                    <a:pt x="125" y="125"/>
                    <a:pt x="124" y="108"/>
                  </a:cubicBezTo>
                  <a:cubicBezTo>
                    <a:pt x="123" y="95"/>
                    <a:pt x="118" y="88"/>
                    <a:pt x="121" y="76"/>
                  </a:cubicBezTo>
                  <a:cubicBezTo>
                    <a:pt x="125" y="57"/>
                    <a:pt x="149" y="40"/>
                    <a:pt x="132" y="18"/>
                  </a:cubicBezTo>
                  <a:cubicBezTo>
                    <a:pt x="101" y="5"/>
                    <a:pt x="76" y="33"/>
                    <a:pt x="46" y="31"/>
                  </a:cubicBezTo>
                  <a:cubicBezTo>
                    <a:pt x="31" y="30"/>
                    <a:pt x="16" y="16"/>
                    <a:pt x="0" y="27"/>
                  </a:cubicBezTo>
                  <a:cubicBezTo>
                    <a:pt x="14" y="12"/>
                    <a:pt x="37" y="23"/>
                    <a:pt x="60" y="24"/>
                  </a:cubicBezTo>
                  <a:cubicBezTo>
                    <a:pt x="62" y="22"/>
                    <a:pt x="58" y="15"/>
                    <a:pt x="58" y="11"/>
                  </a:cubicBezTo>
                  <a:cubicBezTo>
                    <a:pt x="61" y="10"/>
                    <a:pt x="64" y="4"/>
                    <a:pt x="68" y="8"/>
                  </a:cubicBezTo>
                  <a:cubicBezTo>
                    <a:pt x="67" y="9"/>
                    <a:pt x="59" y="9"/>
                    <a:pt x="61" y="17"/>
                  </a:cubicBezTo>
                  <a:close/>
                  <a:moveTo>
                    <a:pt x="58" y="27"/>
                  </a:moveTo>
                  <a:cubicBezTo>
                    <a:pt x="49" y="25"/>
                    <a:pt x="41" y="22"/>
                    <a:pt x="31" y="25"/>
                  </a:cubicBezTo>
                  <a:cubicBezTo>
                    <a:pt x="41" y="26"/>
                    <a:pt x="49" y="32"/>
                    <a:pt x="58" y="27"/>
                  </a:cubicBezTo>
                  <a:close/>
                  <a:moveTo>
                    <a:pt x="101" y="11"/>
                  </a:moveTo>
                  <a:cubicBezTo>
                    <a:pt x="98" y="14"/>
                    <a:pt x="85" y="15"/>
                    <a:pt x="88" y="20"/>
                  </a:cubicBezTo>
                  <a:cubicBezTo>
                    <a:pt x="90" y="15"/>
                    <a:pt x="104" y="16"/>
                    <a:pt x="101" y="11"/>
                  </a:cubicBezTo>
                  <a:close/>
                  <a:moveTo>
                    <a:pt x="142" y="32"/>
                  </a:moveTo>
                  <a:cubicBezTo>
                    <a:pt x="140" y="29"/>
                    <a:pt x="138" y="30"/>
                    <a:pt x="141" y="34"/>
                  </a:cubicBezTo>
                  <a:cubicBezTo>
                    <a:pt x="139" y="59"/>
                    <a:pt x="121" y="67"/>
                    <a:pt x="122" y="95"/>
                  </a:cubicBezTo>
                  <a:cubicBezTo>
                    <a:pt x="127" y="73"/>
                    <a:pt x="146" y="59"/>
                    <a:pt x="142" y="32"/>
                  </a:cubicBezTo>
                  <a:close/>
                  <a:moveTo>
                    <a:pt x="145" y="119"/>
                  </a:moveTo>
                  <a:cubicBezTo>
                    <a:pt x="145" y="113"/>
                    <a:pt x="145" y="109"/>
                    <a:pt x="142" y="106"/>
                  </a:cubicBezTo>
                  <a:cubicBezTo>
                    <a:pt x="139" y="106"/>
                    <a:pt x="135" y="106"/>
                    <a:pt x="132" y="106"/>
                  </a:cubicBezTo>
                  <a:cubicBezTo>
                    <a:pt x="126" y="113"/>
                    <a:pt x="134" y="121"/>
                    <a:pt x="145" y="119"/>
                  </a:cubicBezTo>
                  <a:close/>
                  <a:moveTo>
                    <a:pt x="146" y="103"/>
                  </a:moveTo>
                  <a:cubicBezTo>
                    <a:pt x="142" y="100"/>
                    <a:pt x="137" y="100"/>
                    <a:pt x="134" y="103"/>
                  </a:cubicBezTo>
                  <a:cubicBezTo>
                    <a:pt x="139" y="101"/>
                    <a:pt x="144" y="107"/>
                    <a:pt x="146" y="10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4" name="Freeform 50"/>
            <p:cNvSpPr>
              <a:spLocks noEditPoints="1"/>
            </p:cNvSpPr>
            <p:nvPr/>
          </p:nvSpPr>
          <p:spPr bwMode="auto">
            <a:xfrm>
              <a:off x="4162425" y="3359150"/>
              <a:ext cx="334963" cy="309563"/>
            </a:xfrm>
            <a:custGeom>
              <a:avLst/>
              <a:gdLst>
                <a:gd name="T0" fmla="*/ 69 w 149"/>
                <a:gd name="T1" fmla="*/ 3 h 138"/>
                <a:gd name="T2" fmla="*/ 64 w 149"/>
                <a:gd name="T3" fmla="*/ 7 h 138"/>
                <a:gd name="T4" fmla="*/ 70 w 149"/>
                <a:gd name="T5" fmla="*/ 7 h 138"/>
                <a:gd name="T6" fmla="*/ 70 w 149"/>
                <a:gd name="T7" fmla="*/ 3 h 138"/>
                <a:gd name="T8" fmla="*/ 73 w 149"/>
                <a:gd name="T9" fmla="*/ 1 h 138"/>
                <a:gd name="T10" fmla="*/ 147 w 149"/>
                <a:gd name="T11" fmla="*/ 33 h 138"/>
                <a:gd name="T12" fmla="*/ 142 w 149"/>
                <a:gd name="T13" fmla="*/ 91 h 138"/>
                <a:gd name="T14" fmla="*/ 149 w 149"/>
                <a:gd name="T15" fmla="*/ 114 h 138"/>
                <a:gd name="T16" fmla="*/ 130 w 149"/>
                <a:gd name="T17" fmla="*/ 114 h 138"/>
                <a:gd name="T18" fmla="*/ 137 w 149"/>
                <a:gd name="T19" fmla="*/ 138 h 138"/>
                <a:gd name="T20" fmla="*/ 122 w 149"/>
                <a:gd name="T21" fmla="*/ 94 h 138"/>
                <a:gd name="T22" fmla="*/ 129 w 149"/>
                <a:gd name="T23" fmla="*/ 51 h 138"/>
                <a:gd name="T24" fmla="*/ 49 w 149"/>
                <a:gd name="T25" fmla="*/ 26 h 138"/>
                <a:gd name="T26" fmla="*/ 1 w 149"/>
                <a:gd name="T27" fmla="*/ 21 h 138"/>
                <a:gd name="T28" fmla="*/ 39 w 149"/>
                <a:gd name="T29" fmla="*/ 15 h 138"/>
                <a:gd name="T30" fmla="*/ 58 w 149"/>
                <a:gd name="T31" fmla="*/ 5 h 138"/>
                <a:gd name="T32" fmla="*/ 67 w 149"/>
                <a:gd name="T33" fmla="*/ 2 h 138"/>
                <a:gd name="T34" fmla="*/ 60 w 149"/>
                <a:gd name="T35" fmla="*/ 10 h 138"/>
                <a:gd name="T36" fmla="*/ 77 w 149"/>
                <a:gd name="T37" fmla="*/ 14 h 138"/>
                <a:gd name="T38" fmla="*/ 73 w 149"/>
                <a:gd name="T39" fmla="*/ 15 h 138"/>
                <a:gd name="T40" fmla="*/ 68 w 149"/>
                <a:gd name="T41" fmla="*/ 8 h 138"/>
                <a:gd name="T42" fmla="*/ 61 w 149"/>
                <a:gd name="T43" fmla="*/ 12 h 138"/>
                <a:gd name="T44" fmla="*/ 60 w 149"/>
                <a:gd name="T45" fmla="*/ 19 h 138"/>
                <a:gd name="T46" fmla="*/ 7 w 149"/>
                <a:gd name="T47" fmla="*/ 17 h 138"/>
                <a:gd name="T48" fmla="*/ 40 w 149"/>
                <a:gd name="T49" fmla="*/ 17 h 138"/>
                <a:gd name="T50" fmla="*/ 60 w 149"/>
                <a:gd name="T51" fmla="*/ 20 h 138"/>
                <a:gd name="T52" fmla="*/ 31 w 149"/>
                <a:gd name="T53" fmla="*/ 20 h 138"/>
                <a:gd name="T54" fmla="*/ 49 w 149"/>
                <a:gd name="T55" fmla="*/ 24 h 138"/>
                <a:gd name="T56" fmla="*/ 87 w 149"/>
                <a:gd name="T57" fmla="*/ 12 h 138"/>
                <a:gd name="T58" fmla="*/ 77 w 149"/>
                <a:gd name="T59" fmla="*/ 14 h 138"/>
                <a:gd name="T60" fmla="*/ 124 w 149"/>
                <a:gd name="T61" fmla="*/ 97 h 138"/>
                <a:gd name="T62" fmla="*/ 101 w 149"/>
                <a:gd name="T63" fmla="*/ 4 h 138"/>
                <a:gd name="T64" fmla="*/ 89 w 149"/>
                <a:gd name="T65" fmla="*/ 14 h 138"/>
                <a:gd name="T66" fmla="*/ 133 w 149"/>
                <a:gd name="T67" fmla="*/ 12 h 138"/>
                <a:gd name="T68" fmla="*/ 131 w 149"/>
                <a:gd name="T69" fmla="*/ 55 h 138"/>
                <a:gd name="T70" fmla="*/ 140 w 149"/>
                <a:gd name="T71" fmla="*/ 24 h 138"/>
                <a:gd name="T72" fmla="*/ 123 w 149"/>
                <a:gd name="T73" fmla="*/ 89 h 138"/>
                <a:gd name="T74" fmla="*/ 135 w 149"/>
                <a:gd name="T75" fmla="*/ 137 h 138"/>
                <a:gd name="T76" fmla="*/ 141 w 149"/>
                <a:gd name="T77" fmla="*/ 116 h 138"/>
                <a:gd name="T78" fmla="*/ 147 w 149"/>
                <a:gd name="T79" fmla="*/ 98 h 138"/>
                <a:gd name="T80" fmla="*/ 131 w 149"/>
                <a:gd name="T81" fmla="*/ 99 h 138"/>
                <a:gd name="T82" fmla="*/ 146 w 149"/>
                <a:gd name="T83" fmla="*/ 94 h 138"/>
                <a:gd name="T84" fmla="*/ 88 w 149"/>
                <a:gd name="T85" fmla="*/ 12 h 138"/>
                <a:gd name="T86" fmla="*/ 95 w 149"/>
                <a:gd name="T87" fmla="*/ 9 h 138"/>
                <a:gd name="T88" fmla="*/ 40 w 149"/>
                <a:gd name="T89" fmla="*/ 19 h 138"/>
                <a:gd name="T90" fmla="*/ 56 w 149"/>
                <a:gd name="T91" fmla="*/ 21 h 138"/>
                <a:gd name="T92" fmla="*/ 141 w 149"/>
                <a:gd name="T93" fmla="*/ 28 h 138"/>
                <a:gd name="T94" fmla="*/ 131 w 149"/>
                <a:gd name="T95" fmla="*/ 66 h 138"/>
                <a:gd name="T96" fmla="*/ 141 w 149"/>
                <a:gd name="T97" fmla="*/ 97 h 138"/>
                <a:gd name="T98" fmla="*/ 143 w 149"/>
                <a:gd name="T99" fmla="*/ 100 h 138"/>
                <a:gd name="T100" fmla="*/ 130 w 149"/>
                <a:gd name="T101" fmla="*/ 108 h 138"/>
                <a:gd name="T102" fmla="*/ 131 w 149"/>
                <a:gd name="T103" fmla="*/ 10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9" h="138">
                  <a:moveTo>
                    <a:pt x="65" y="0"/>
                  </a:moveTo>
                  <a:cubicBezTo>
                    <a:pt x="66" y="0"/>
                    <a:pt x="68" y="1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7" y="4"/>
                  </a:cubicBezTo>
                  <a:cubicBezTo>
                    <a:pt x="65" y="4"/>
                    <a:pt x="63" y="4"/>
                    <a:pt x="62" y="6"/>
                  </a:cubicBezTo>
                  <a:cubicBezTo>
                    <a:pt x="62" y="7"/>
                    <a:pt x="61" y="8"/>
                    <a:pt x="62" y="10"/>
                  </a:cubicBezTo>
                  <a:cubicBezTo>
                    <a:pt x="63" y="9"/>
                    <a:pt x="63" y="8"/>
                    <a:pt x="64" y="7"/>
                  </a:cubicBezTo>
                  <a:cubicBezTo>
                    <a:pt x="66" y="6"/>
                    <a:pt x="67" y="5"/>
                    <a:pt x="68" y="5"/>
                  </a:cubicBezTo>
                  <a:cubicBezTo>
                    <a:pt x="69" y="5"/>
                    <a:pt x="70" y="5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8"/>
                    <a:pt x="69" y="8"/>
                    <a:pt x="69" y="9"/>
                  </a:cubicBezTo>
                  <a:cubicBezTo>
                    <a:pt x="68" y="11"/>
                    <a:pt x="67" y="12"/>
                    <a:pt x="67" y="16"/>
                  </a:cubicBezTo>
                  <a:cubicBezTo>
                    <a:pt x="70" y="16"/>
                    <a:pt x="71" y="15"/>
                    <a:pt x="72" y="14"/>
                  </a:cubicBezTo>
                  <a:cubicBezTo>
                    <a:pt x="74" y="11"/>
                    <a:pt x="71" y="5"/>
                    <a:pt x="70" y="3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1"/>
                    <a:pt x="72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1"/>
                    <a:pt x="77" y="3"/>
                    <a:pt x="78" y="5"/>
                  </a:cubicBezTo>
                  <a:cubicBezTo>
                    <a:pt x="79" y="7"/>
                    <a:pt x="79" y="9"/>
                    <a:pt x="79" y="11"/>
                  </a:cubicBezTo>
                  <a:cubicBezTo>
                    <a:pt x="88" y="5"/>
                    <a:pt x="99" y="2"/>
                    <a:pt x="110" y="2"/>
                  </a:cubicBezTo>
                  <a:cubicBezTo>
                    <a:pt x="131" y="2"/>
                    <a:pt x="145" y="14"/>
                    <a:pt x="147" y="33"/>
                  </a:cubicBezTo>
                  <a:cubicBezTo>
                    <a:pt x="148" y="45"/>
                    <a:pt x="142" y="55"/>
                    <a:pt x="137" y="65"/>
                  </a:cubicBezTo>
                  <a:cubicBezTo>
                    <a:pt x="131" y="75"/>
                    <a:pt x="125" y="85"/>
                    <a:pt x="126" y="97"/>
                  </a:cubicBezTo>
                  <a:cubicBezTo>
                    <a:pt x="127" y="97"/>
                    <a:pt x="130" y="96"/>
                    <a:pt x="132" y="95"/>
                  </a:cubicBezTo>
                  <a:cubicBezTo>
                    <a:pt x="135" y="93"/>
                    <a:pt x="138" y="91"/>
                    <a:pt x="142" y="91"/>
                  </a:cubicBezTo>
                  <a:cubicBezTo>
                    <a:pt x="144" y="91"/>
                    <a:pt x="145" y="92"/>
                    <a:pt x="147" y="93"/>
                  </a:cubicBezTo>
                  <a:cubicBezTo>
                    <a:pt x="147" y="93"/>
                    <a:pt x="147" y="93"/>
                    <a:pt x="147" y="93"/>
                  </a:cubicBezTo>
                  <a:cubicBezTo>
                    <a:pt x="149" y="96"/>
                    <a:pt x="149" y="101"/>
                    <a:pt x="149" y="106"/>
                  </a:cubicBezTo>
                  <a:cubicBezTo>
                    <a:pt x="148" y="109"/>
                    <a:pt x="148" y="112"/>
                    <a:pt x="149" y="114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6" y="117"/>
                    <a:pt x="143" y="118"/>
                    <a:pt x="141" y="118"/>
                  </a:cubicBezTo>
                  <a:cubicBezTo>
                    <a:pt x="137" y="118"/>
                    <a:pt x="134" y="116"/>
                    <a:pt x="130" y="114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26"/>
                    <a:pt x="130" y="136"/>
                    <a:pt x="141" y="136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39" y="138"/>
                    <a:pt x="138" y="138"/>
                    <a:pt x="137" y="138"/>
                  </a:cubicBezTo>
                  <a:cubicBezTo>
                    <a:pt x="123" y="138"/>
                    <a:pt x="123" y="125"/>
                    <a:pt x="123" y="112"/>
                  </a:cubicBezTo>
                  <a:cubicBezTo>
                    <a:pt x="123" y="108"/>
                    <a:pt x="123" y="105"/>
                    <a:pt x="123" y="102"/>
                  </a:cubicBezTo>
                  <a:cubicBezTo>
                    <a:pt x="123" y="99"/>
                    <a:pt x="122" y="96"/>
                    <a:pt x="122" y="9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2" y="93"/>
                    <a:pt x="122" y="93"/>
                    <a:pt x="122" y="93"/>
                  </a:cubicBezTo>
                  <a:cubicBezTo>
                    <a:pt x="121" y="92"/>
                    <a:pt x="121" y="91"/>
                    <a:pt x="121" y="90"/>
                  </a:cubicBezTo>
                  <a:cubicBezTo>
                    <a:pt x="120" y="84"/>
                    <a:pt x="118" y="78"/>
                    <a:pt x="120" y="70"/>
                  </a:cubicBezTo>
                  <a:cubicBezTo>
                    <a:pt x="122" y="64"/>
                    <a:pt x="125" y="57"/>
                    <a:pt x="129" y="51"/>
                  </a:cubicBezTo>
                  <a:cubicBezTo>
                    <a:pt x="136" y="39"/>
                    <a:pt x="143" y="27"/>
                    <a:pt x="132" y="13"/>
                  </a:cubicBezTo>
                  <a:cubicBezTo>
                    <a:pt x="126" y="11"/>
                    <a:pt x="121" y="10"/>
                    <a:pt x="115" y="10"/>
                  </a:cubicBezTo>
                  <a:cubicBezTo>
                    <a:pt x="104" y="10"/>
                    <a:pt x="93" y="14"/>
                    <a:pt x="83" y="18"/>
                  </a:cubicBezTo>
                  <a:cubicBezTo>
                    <a:pt x="72" y="22"/>
                    <a:pt x="61" y="26"/>
                    <a:pt x="49" y="26"/>
                  </a:cubicBezTo>
                  <a:cubicBezTo>
                    <a:pt x="48" y="26"/>
                    <a:pt x="47" y="26"/>
                    <a:pt x="45" y="26"/>
                  </a:cubicBezTo>
                  <a:cubicBezTo>
                    <a:pt x="40" y="25"/>
                    <a:pt x="35" y="23"/>
                    <a:pt x="30" y="22"/>
                  </a:cubicBezTo>
                  <a:cubicBezTo>
                    <a:pt x="25" y="19"/>
                    <a:pt x="19" y="17"/>
                    <a:pt x="13" y="17"/>
                  </a:cubicBezTo>
                  <a:cubicBezTo>
                    <a:pt x="9" y="17"/>
                    <a:pt x="4" y="19"/>
                    <a:pt x="1" y="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5"/>
                    <a:pt x="11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13"/>
                    <a:pt x="33" y="14"/>
                    <a:pt x="39" y="15"/>
                  </a:cubicBezTo>
                  <a:cubicBezTo>
                    <a:pt x="46" y="16"/>
                    <a:pt x="53" y="17"/>
                    <a:pt x="59" y="17"/>
                  </a:cubicBezTo>
                  <a:cubicBezTo>
                    <a:pt x="61" y="16"/>
                    <a:pt x="60" y="13"/>
                    <a:pt x="59" y="10"/>
                  </a:cubicBezTo>
                  <a:cubicBezTo>
                    <a:pt x="58" y="8"/>
                    <a:pt x="58" y="7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4"/>
                    <a:pt x="59" y="3"/>
                    <a:pt x="60" y="3"/>
                  </a:cubicBezTo>
                  <a:cubicBezTo>
                    <a:pt x="62" y="1"/>
                    <a:pt x="63" y="0"/>
                    <a:pt x="65" y="0"/>
                  </a:cubicBezTo>
                  <a:close/>
                  <a:moveTo>
                    <a:pt x="67" y="2"/>
                  </a:moveTo>
                  <a:cubicBezTo>
                    <a:pt x="65" y="1"/>
                    <a:pt x="63" y="2"/>
                    <a:pt x="61" y="4"/>
                  </a:cubicBezTo>
                  <a:cubicBezTo>
                    <a:pt x="60" y="4"/>
                    <a:pt x="60" y="5"/>
                    <a:pt x="59" y="5"/>
                  </a:cubicBezTo>
                  <a:cubicBezTo>
                    <a:pt x="59" y="7"/>
                    <a:pt x="60" y="8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8"/>
                    <a:pt x="60" y="7"/>
                    <a:pt x="61" y="5"/>
                  </a:cubicBezTo>
                  <a:cubicBezTo>
                    <a:pt x="62" y="3"/>
                    <a:pt x="65" y="3"/>
                    <a:pt x="66" y="2"/>
                  </a:cubicBezTo>
                  <a:cubicBezTo>
                    <a:pt x="66" y="2"/>
                    <a:pt x="67" y="2"/>
                    <a:pt x="67" y="2"/>
                  </a:cubicBezTo>
                  <a:close/>
                  <a:moveTo>
                    <a:pt x="77" y="14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8" y="11"/>
                    <a:pt x="78" y="8"/>
                    <a:pt x="77" y="6"/>
                  </a:cubicBezTo>
                  <a:cubicBezTo>
                    <a:pt x="75" y="3"/>
                    <a:pt x="73" y="1"/>
                    <a:pt x="72" y="2"/>
                  </a:cubicBezTo>
                  <a:cubicBezTo>
                    <a:pt x="73" y="5"/>
                    <a:pt x="76" y="11"/>
                    <a:pt x="73" y="15"/>
                  </a:cubicBezTo>
                  <a:cubicBezTo>
                    <a:pt x="72" y="16"/>
                    <a:pt x="70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2"/>
                    <a:pt x="66" y="10"/>
                    <a:pt x="68" y="8"/>
                  </a:cubicBezTo>
                  <a:cubicBezTo>
                    <a:pt x="68" y="8"/>
                    <a:pt x="68" y="7"/>
                    <a:pt x="69" y="7"/>
                  </a:cubicBezTo>
                  <a:cubicBezTo>
                    <a:pt x="69" y="6"/>
                    <a:pt x="68" y="6"/>
                    <a:pt x="68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4" y="10"/>
                    <a:pt x="63" y="11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7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3" y="18"/>
                    <a:pt x="46" y="17"/>
                    <a:pt x="39" y="16"/>
                  </a:cubicBezTo>
                  <a:cubicBezTo>
                    <a:pt x="32" y="15"/>
                    <a:pt x="26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5" y="14"/>
                    <a:pt x="11" y="15"/>
                    <a:pt x="7" y="17"/>
                  </a:cubicBezTo>
                  <a:cubicBezTo>
                    <a:pt x="9" y="16"/>
                    <a:pt x="11" y="16"/>
                    <a:pt x="13" y="16"/>
                  </a:cubicBezTo>
                  <a:cubicBezTo>
                    <a:pt x="18" y="16"/>
                    <a:pt x="24" y="18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7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5" y="17"/>
                    <a:pt x="49" y="18"/>
                    <a:pt x="54" y="19"/>
                  </a:cubicBezTo>
                  <a:cubicBezTo>
                    <a:pt x="55" y="19"/>
                    <a:pt x="57" y="20"/>
                    <a:pt x="58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3"/>
                    <a:pt x="53" y="24"/>
                    <a:pt x="50" y="24"/>
                  </a:cubicBezTo>
                  <a:cubicBezTo>
                    <a:pt x="47" y="24"/>
                    <a:pt x="43" y="23"/>
                    <a:pt x="40" y="22"/>
                  </a:cubicBezTo>
                  <a:cubicBezTo>
                    <a:pt x="37" y="21"/>
                    <a:pt x="34" y="20"/>
                    <a:pt x="31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1" y="20"/>
                    <a:pt x="31" y="20"/>
                  </a:cubicBezTo>
                  <a:cubicBezTo>
                    <a:pt x="36" y="22"/>
                    <a:pt x="41" y="24"/>
                    <a:pt x="46" y="24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61" y="24"/>
                    <a:pt x="72" y="20"/>
                    <a:pt x="82" y="16"/>
                  </a:cubicBezTo>
                  <a:cubicBezTo>
                    <a:pt x="84" y="16"/>
                    <a:pt x="86" y="15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7" y="13"/>
                    <a:pt x="87" y="12"/>
                    <a:pt x="87" y="12"/>
                  </a:cubicBezTo>
                  <a:cubicBezTo>
                    <a:pt x="88" y="10"/>
                    <a:pt x="91" y="9"/>
                    <a:pt x="94" y="7"/>
                  </a:cubicBezTo>
                  <a:cubicBezTo>
                    <a:pt x="97" y="7"/>
                    <a:pt x="99" y="6"/>
                    <a:pt x="100" y="5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92" y="6"/>
                    <a:pt x="84" y="9"/>
                    <a:pt x="77" y="14"/>
                  </a:cubicBezTo>
                  <a:close/>
                  <a:moveTo>
                    <a:pt x="126" y="98"/>
                  </a:moveTo>
                  <a:cubicBezTo>
                    <a:pt x="126" y="98"/>
                    <a:pt x="125" y="98"/>
                    <a:pt x="125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85"/>
                    <a:pt x="129" y="74"/>
                    <a:pt x="135" y="64"/>
                  </a:cubicBezTo>
                  <a:cubicBezTo>
                    <a:pt x="141" y="54"/>
                    <a:pt x="147" y="45"/>
                    <a:pt x="146" y="34"/>
                  </a:cubicBezTo>
                  <a:cubicBezTo>
                    <a:pt x="144" y="15"/>
                    <a:pt x="130" y="4"/>
                    <a:pt x="110" y="4"/>
                  </a:cubicBezTo>
                  <a:cubicBezTo>
                    <a:pt x="107" y="4"/>
                    <a:pt x="104" y="4"/>
                    <a:pt x="101" y="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6"/>
                    <a:pt x="102" y="6"/>
                    <a:pt x="102" y="7"/>
                  </a:cubicBezTo>
                  <a:cubicBezTo>
                    <a:pt x="101" y="9"/>
                    <a:pt x="99" y="10"/>
                    <a:pt x="96" y="11"/>
                  </a:cubicBezTo>
                  <a:cubicBezTo>
                    <a:pt x="93" y="11"/>
                    <a:pt x="90" y="12"/>
                    <a:pt x="89" y="14"/>
                  </a:cubicBezTo>
                  <a:cubicBezTo>
                    <a:pt x="97" y="11"/>
                    <a:pt x="106" y="8"/>
                    <a:pt x="115" y="8"/>
                  </a:cubicBezTo>
                  <a:cubicBezTo>
                    <a:pt x="121" y="8"/>
                    <a:pt x="127" y="9"/>
                    <a:pt x="132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45" y="27"/>
                    <a:pt x="137" y="40"/>
                    <a:pt x="130" y="52"/>
                  </a:cubicBezTo>
                  <a:cubicBezTo>
                    <a:pt x="126" y="58"/>
                    <a:pt x="123" y="64"/>
                    <a:pt x="122" y="71"/>
                  </a:cubicBezTo>
                  <a:cubicBezTo>
                    <a:pt x="120" y="76"/>
                    <a:pt x="121" y="80"/>
                    <a:pt x="121" y="84"/>
                  </a:cubicBezTo>
                  <a:cubicBezTo>
                    <a:pt x="122" y="72"/>
                    <a:pt x="126" y="63"/>
                    <a:pt x="131" y="55"/>
                  </a:cubicBezTo>
                  <a:cubicBezTo>
                    <a:pt x="135" y="47"/>
                    <a:pt x="139" y="39"/>
                    <a:pt x="140" y="28"/>
                  </a:cubicBezTo>
                  <a:cubicBezTo>
                    <a:pt x="139" y="27"/>
                    <a:pt x="138" y="25"/>
                    <a:pt x="139" y="24"/>
                  </a:cubicBezTo>
                  <a:cubicBezTo>
                    <a:pt x="139" y="24"/>
                    <a:pt x="139" y="24"/>
                    <a:pt x="140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1" y="24"/>
                    <a:pt x="142" y="24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5" y="43"/>
                    <a:pt x="139" y="55"/>
                    <a:pt x="133" y="66"/>
                  </a:cubicBezTo>
                  <a:cubicBezTo>
                    <a:pt x="129" y="73"/>
                    <a:pt x="125" y="81"/>
                    <a:pt x="123" y="89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3" y="94"/>
                    <a:pt x="124" y="97"/>
                    <a:pt x="124" y="102"/>
                  </a:cubicBezTo>
                  <a:cubicBezTo>
                    <a:pt x="125" y="105"/>
                    <a:pt x="125" y="108"/>
                    <a:pt x="125" y="112"/>
                  </a:cubicBezTo>
                  <a:cubicBezTo>
                    <a:pt x="125" y="124"/>
                    <a:pt x="125" y="135"/>
                    <a:pt x="135" y="137"/>
                  </a:cubicBezTo>
                  <a:cubicBezTo>
                    <a:pt x="129" y="133"/>
                    <a:pt x="129" y="124"/>
                    <a:pt x="129" y="115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3" y="115"/>
                    <a:pt x="137" y="116"/>
                    <a:pt x="141" y="116"/>
                  </a:cubicBezTo>
                  <a:cubicBezTo>
                    <a:pt x="143" y="116"/>
                    <a:pt x="145" y="115"/>
                    <a:pt x="147" y="114"/>
                  </a:cubicBezTo>
                  <a:cubicBezTo>
                    <a:pt x="147" y="112"/>
                    <a:pt x="147" y="109"/>
                    <a:pt x="147" y="106"/>
                  </a:cubicBezTo>
                  <a:cubicBezTo>
                    <a:pt x="147" y="103"/>
                    <a:pt x="147" y="100"/>
                    <a:pt x="147" y="98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6" y="99"/>
                    <a:pt x="145" y="99"/>
                    <a:pt x="144" y="99"/>
                  </a:cubicBezTo>
                  <a:cubicBezTo>
                    <a:pt x="143" y="99"/>
                    <a:pt x="142" y="99"/>
                    <a:pt x="141" y="99"/>
                  </a:cubicBezTo>
                  <a:cubicBezTo>
                    <a:pt x="138" y="98"/>
                    <a:pt x="136" y="97"/>
                    <a:pt x="134" y="98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7" y="93"/>
                    <a:pt x="142" y="93"/>
                    <a:pt x="147" y="97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96"/>
                    <a:pt x="146" y="95"/>
                    <a:pt x="146" y="94"/>
                  </a:cubicBezTo>
                  <a:cubicBezTo>
                    <a:pt x="145" y="93"/>
                    <a:pt x="143" y="93"/>
                    <a:pt x="142" y="93"/>
                  </a:cubicBezTo>
                  <a:cubicBezTo>
                    <a:pt x="139" y="93"/>
                    <a:pt x="136" y="94"/>
                    <a:pt x="133" y="96"/>
                  </a:cubicBezTo>
                  <a:cubicBezTo>
                    <a:pt x="130" y="97"/>
                    <a:pt x="128" y="98"/>
                    <a:pt x="126" y="98"/>
                  </a:cubicBezTo>
                  <a:close/>
                  <a:moveTo>
                    <a:pt x="88" y="12"/>
                  </a:moveTo>
                  <a:cubicBezTo>
                    <a:pt x="90" y="11"/>
                    <a:pt x="93" y="10"/>
                    <a:pt x="95" y="9"/>
                  </a:cubicBezTo>
                  <a:cubicBezTo>
                    <a:pt x="98" y="8"/>
                    <a:pt x="100" y="8"/>
                    <a:pt x="101" y="7"/>
                  </a:cubicBezTo>
                  <a:cubicBezTo>
                    <a:pt x="101" y="7"/>
                    <a:pt x="101" y="6"/>
                    <a:pt x="101" y="6"/>
                  </a:cubicBezTo>
                  <a:cubicBezTo>
                    <a:pt x="99" y="7"/>
                    <a:pt x="97" y="8"/>
                    <a:pt x="95" y="9"/>
                  </a:cubicBezTo>
                  <a:cubicBezTo>
                    <a:pt x="92" y="10"/>
                    <a:pt x="89" y="11"/>
                    <a:pt x="88" y="12"/>
                  </a:cubicBezTo>
                  <a:close/>
                  <a:moveTo>
                    <a:pt x="56" y="21"/>
                  </a:moveTo>
                  <a:cubicBezTo>
                    <a:pt x="55" y="21"/>
                    <a:pt x="54" y="21"/>
                    <a:pt x="53" y="20"/>
                  </a:cubicBezTo>
                  <a:cubicBezTo>
                    <a:pt x="49" y="19"/>
                    <a:pt x="45" y="19"/>
                    <a:pt x="40" y="19"/>
                  </a:cubicBezTo>
                  <a:cubicBezTo>
                    <a:pt x="39" y="19"/>
                    <a:pt x="37" y="19"/>
                    <a:pt x="35" y="19"/>
                  </a:cubicBezTo>
                  <a:cubicBezTo>
                    <a:pt x="37" y="20"/>
                    <a:pt x="38" y="20"/>
                    <a:pt x="40" y="20"/>
                  </a:cubicBezTo>
                  <a:cubicBezTo>
                    <a:pt x="44" y="21"/>
                    <a:pt x="47" y="22"/>
                    <a:pt x="50" y="22"/>
                  </a:cubicBezTo>
                  <a:cubicBezTo>
                    <a:pt x="52" y="22"/>
                    <a:pt x="54" y="22"/>
                    <a:pt x="56" y="21"/>
                  </a:cubicBezTo>
                  <a:close/>
                  <a:moveTo>
                    <a:pt x="141" y="27"/>
                  </a:moveTo>
                  <a:cubicBezTo>
                    <a:pt x="141" y="26"/>
                    <a:pt x="141" y="26"/>
                    <a:pt x="140" y="25"/>
                  </a:cubicBezTo>
                  <a:cubicBezTo>
                    <a:pt x="141" y="26"/>
                    <a:pt x="141" y="27"/>
                    <a:pt x="141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40"/>
                    <a:pt x="136" y="48"/>
                    <a:pt x="132" y="56"/>
                  </a:cubicBezTo>
                  <a:cubicBezTo>
                    <a:pt x="128" y="64"/>
                    <a:pt x="123" y="72"/>
                    <a:pt x="123" y="84"/>
                  </a:cubicBezTo>
                  <a:cubicBezTo>
                    <a:pt x="125" y="77"/>
                    <a:pt x="128" y="71"/>
                    <a:pt x="131" y="66"/>
                  </a:cubicBezTo>
                  <a:cubicBezTo>
                    <a:pt x="138" y="54"/>
                    <a:pt x="144" y="43"/>
                    <a:pt x="141" y="27"/>
                  </a:cubicBezTo>
                  <a:close/>
                  <a:moveTo>
                    <a:pt x="145" y="98"/>
                  </a:moveTo>
                  <a:cubicBezTo>
                    <a:pt x="142" y="95"/>
                    <a:pt x="139" y="95"/>
                    <a:pt x="136" y="96"/>
                  </a:cubicBezTo>
                  <a:cubicBezTo>
                    <a:pt x="138" y="96"/>
                    <a:pt x="140" y="97"/>
                    <a:pt x="141" y="97"/>
                  </a:cubicBezTo>
                  <a:cubicBezTo>
                    <a:pt x="143" y="98"/>
                    <a:pt x="144" y="98"/>
                    <a:pt x="145" y="98"/>
                  </a:cubicBezTo>
                  <a:close/>
                  <a:moveTo>
                    <a:pt x="132" y="100"/>
                  </a:move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6" y="102"/>
                    <a:pt x="146" y="108"/>
                    <a:pt x="146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15"/>
                    <a:pt x="132" y="112"/>
                    <a:pt x="130" y="108"/>
                  </a:cubicBezTo>
                  <a:cubicBezTo>
                    <a:pt x="129" y="105"/>
                    <a:pt x="129" y="102"/>
                    <a:pt x="132" y="100"/>
                  </a:cubicBezTo>
                  <a:close/>
                  <a:moveTo>
                    <a:pt x="142" y="101"/>
                  </a:moveTo>
                  <a:cubicBezTo>
                    <a:pt x="133" y="101"/>
                    <a:pt x="133" y="101"/>
                    <a:pt x="133" y="101"/>
                  </a:cubicBezTo>
                  <a:cubicBezTo>
                    <a:pt x="131" y="103"/>
                    <a:pt x="130" y="105"/>
                    <a:pt x="131" y="107"/>
                  </a:cubicBezTo>
                  <a:cubicBezTo>
                    <a:pt x="133" y="111"/>
                    <a:pt x="138" y="113"/>
                    <a:pt x="144" y="112"/>
                  </a:cubicBezTo>
                  <a:cubicBezTo>
                    <a:pt x="145" y="106"/>
                    <a:pt x="144" y="103"/>
                    <a:pt x="142" y="10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5" name="Freeform 51"/>
            <p:cNvSpPr>
              <a:spLocks noEditPoints="1"/>
            </p:cNvSpPr>
            <p:nvPr/>
          </p:nvSpPr>
          <p:spPr bwMode="auto">
            <a:xfrm>
              <a:off x="4205288" y="5753100"/>
              <a:ext cx="303213" cy="344488"/>
            </a:xfrm>
            <a:custGeom>
              <a:avLst/>
              <a:gdLst>
                <a:gd name="T0" fmla="*/ 47 w 135"/>
                <a:gd name="T1" fmla="*/ 133 h 153"/>
                <a:gd name="T2" fmla="*/ 91 w 135"/>
                <a:gd name="T3" fmla="*/ 114 h 153"/>
                <a:gd name="T4" fmla="*/ 47 w 135"/>
                <a:gd name="T5" fmla="*/ 138 h 153"/>
                <a:gd name="T6" fmla="*/ 0 w 135"/>
                <a:gd name="T7" fmla="*/ 124 h 153"/>
                <a:gd name="T8" fmla="*/ 4 w 135"/>
                <a:gd name="T9" fmla="*/ 133 h 153"/>
                <a:gd name="T10" fmla="*/ 97 w 135"/>
                <a:gd name="T11" fmla="*/ 109 h 153"/>
                <a:gd name="T12" fmla="*/ 100 w 135"/>
                <a:gd name="T13" fmla="*/ 94 h 153"/>
                <a:gd name="T14" fmla="*/ 125 w 135"/>
                <a:gd name="T15" fmla="*/ 22 h 153"/>
                <a:gd name="T16" fmla="*/ 101 w 135"/>
                <a:gd name="T17" fmla="*/ 15 h 153"/>
                <a:gd name="T18" fmla="*/ 114 w 135"/>
                <a:gd name="T19" fmla="*/ 5 h 153"/>
                <a:gd name="T20" fmla="*/ 132 w 135"/>
                <a:gd name="T21" fmla="*/ 30 h 153"/>
                <a:gd name="T22" fmla="*/ 107 w 135"/>
                <a:gd name="T23" fmla="*/ 106 h 153"/>
                <a:gd name="T24" fmla="*/ 100 w 135"/>
                <a:gd name="T25" fmla="*/ 137 h 153"/>
                <a:gd name="T26" fmla="*/ 95 w 135"/>
                <a:gd name="T27" fmla="*/ 113 h 153"/>
                <a:gd name="T28" fmla="*/ 47 w 135"/>
                <a:gd name="T29" fmla="*/ 133 h 153"/>
                <a:gd name="T30" fmla="*/ 102 w 135"/>
                <a:gd name="T31" fmla="*/ 107 h 153"/>
                <a:gd name="T32" fmla="*/ 128 w 135"/>
                <a:gd name="T33" fmla="*/ 36 h 153"/>
                <a:gd name="T34" fmla="*/ 102 w 135"/>
                <a:gd name="T35" fmla="*/ 107 h 153"/>
                <a:gd name="T36" fmla="*/ 114 w 135"/>
                <a:gd name="T37" fmla="*/ 110 h 153"/>
                <a:gd name="T38" fmla="*/ 118 w 135"/>
                <a:gd name="T39" fmla="*/ 128 h 153"/>
                <a:gd name="T40" fmla="*/ 114 w 135"/>
                <a:gd name="T41" fmla="*/ 110 h 153"/>
                <a:gd name="T42" fmla="*/ 104 w 135"/>
                <a:gd name="T43" fmla="*/ 110 h 153"/>
                <a:gd name="T44" fmla="*/ 102 w 135"/>
                <a:gd name="T45" fmla="*/ 131 h 153"/>
                <a:gd name="T46" fmla="*/ 115 w 135"/>
                <a:gd name="T47" fmla="*/ 133 h 153"/>
                <a:gd name="T48" fmla="*/ 104 w 135"/>
                <a:gd name="T49" fmla="*/ 11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5" h="153">
                  <a:moveTo>
                    <a:pt x="47" y="133"/>
                  </a:moveTo>
                  <a:cubicBezTo>
                    <a:pt x="62" y="133"/>
                    <a:pt x="76" y="119"/>
                    <a:pt x="91" y="114"/>
                  </a:cubicBezTo>
                  <a:cubicBezTo>
                    <a:pt x="82" y="120"/>
                    <a:pt x="63" y="134"/>
                    <a:pt x="47" y="138"/>
                  </a:cubicBezTo>
                  <a:cubicBezTo>
                    <a:pt x="28" y="143"/>
                    <a:pt x="0" y="144"/>
                    <a:pt x="0" y="124"/>
                  </a:cubicBezTo>
                  <a:cubicBezTo>
                    <a:pt x="6" y="123"/>
                    <a:pt x="1" y="132"/>
                    <a:pt x="4" y="133"/>
                  </a:cubicBezTo>
                  <a:cubicBezTo>
                    <a:pt x="38" y="148"/>
                    <a:pt x="65" y="113"/>
                    <a:pt x="97" y="109"/>
                  </a:cubicBezTo>
                  <a:cubicBezTo>
                    <a:pt x="98" y="104"/>
                    <a:pt x="100" y="100"/>
                    <a:pt x="100" y="94"/>
                  </a:cubicBezTo>
                  <a:cubicBezTo>
                    <a:pt x="109" y="85"/>
                    <a:pt x="131" y="46"/>
                    <a:pt x="125" y="22"/>
                  </a:cubicBezTo>
                  <a:cubicBezTo>
                    <a:pt x="123" y="12"/>
                    <a:pt x="109" y="0"/>
                    <a:pt x="101" y="15"/>
                  </a:cubicBezTo>
                  <a:cubicBezTo>
                    <a:pt x="97" y="9"/>
                    <a:pt x="107" y="4"/>
                    <a:pt x="114" y="5"/>
                  </a:cubicBezTo>
                  <a:cubicBezTo>
                    <a:pt x="125" y="6"/>
                    <a:pt x="131" y="18"/>
                    <a:pt x="132" y="30"/>
                  </a:cubicBezTo>
                  <a:cubicBezTo>
                    <a:pt x="135" y="56"/>
                    <a:pt x="111" y="90"/>
                    <a:pt x="107" y="106"/>
                  </a:cubicBezTo>
                  <a:cubicBezTo>
                    <a:pt x="133" y="105"/>
                    <a:pt x="126" y="153"/>
                    <a:pt x="100" y="137"/>
                  </a:cubicBezTo>
                  <a:cubicBezTo>
                    <a:pt x="97" y="130"/>
                    <a:pt x="98" y="120"/>
                    <a:pt x="95" y="113"/>
                  </a:cubicBezTo>
                  <a:cubicBezTo>
                    <a:pt x="78" y="113"/>
                    <a:pt x="63" y="127"/>
                    <a:pt x="47" y="133"/>
                  </a:cubicBezTo>
                  <a:close/>
                  <a:moveTo>
                    <a:pt x="102" y="107"/>
                  </a:moveTo>
                  <a:cubicBezTo>
                    <a:pt x="112" y="84"/>
                    <a:pt x="130" y="63"/>
                    <a:pt x="128" y="36"/>
                  </a:cubicBezTo>
                  <a:cubicBezTo>
                    <a:pt x="126" y="65"/>
                    <a:pt x="105" y="83"/>
                    <a:pt x="102" y="107"/>
                  </a:cubicBezTo>
                  <a:close/>
                  <a:moveTo>
                    <a:pt x="114" y="110"/>
                  </a:moveTo>
                  <a:cubicBezTo>
                    <a:pt x="117" y="118"/>
                    <a:pt x="121" y="121"/>
                    <a:pt x="118" y="128"/>
                  </a:cubicBezTo>
                  <a:cubicBezTo>
                    <a:pt x="128" y="125"/>
                    <a:pt x="119" y="112"/>
                    <a:pt x="114" y="110"/>
                  </a:cubicBezTo>
                  <a:close/>
                  <a:moveTo>
                    <a:pt x="104" y="110"/>
                  </a:moveTo>
                  <a:cubicBezTo>
                    <a:pt x="100" y="114"/>
                    <a:pt x="100" y="125"/>
                    <a:pt x="102" y="131"/>
                  </a:cubicBezTo>
                  <a:cubicBezTo>
                    <a:pt x="108" y="132"/>
                    <a:pt x="110" y="135"/>
                    <a:pt x="115" y="133"/>
                  </a:cubicBezTo>
                  <a:cubicBezTo>
                    <a:pt x="120" y="121"/>
                    <a:pt x="114" y="111"/>
                    <a:pt x="104" y="1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6" name="Freeform 52"/>
            <p:cNvSpPr>
              <a:spLocks noEditPoints="1"/>
            </p:cNvSpPr>
            <p:nvPr/>
          </p:nvSpPr>
          <p:spPr bwMode="auto">
            <a:xfrm>
              <a:off x="4202113" y="5762625"/>
              <a:ext cx="306388" cy="311150"/>
            </a:xfrm>
            <a:custGeom>
              <a:avLst/>
              <a:gdLst>
                <a:gd name="T0" fmla="*/ 0 w 136"/>
                <a:gd name="T1" fmla="*/ 120 h 138"/>
                <a:gd name="T2" fmla="*/ 4 w 136"/>
                <a:gd name="T3" fmla="*/ 120 h 138"/>
                <a:gd name="T4" fmla="*/ 23 w 136"/>
                <a:gd name="T5" fmla="*/ 132 h 138"/>
                <a:gd name="T6" fmla="*/ 97 w 136"/>
                <a:gd name="T7" fmla="*/ 104 h 138"/>
                <a:gd name="T8" fmla="*/ 100 w 136"/>
                <a:gd name="T9" fmla="*/ 90 h 138"/>
                <a:gd name="T10" fmla="*/ 103 w 136"/>
                <a:gd name="T11" fmla="*/ 11 h 138"/>
                <a:gd name="T12" fmla="*/ 101 w 136"/>
                <a:gd name="T13" fmla="*/ 6 h 138"/>
                <a:gd name="T14" fmla="*/ 134 w 136"/>
                <a:gd name="T15" fmla="*/ 26 h 138"/>
                <a:gd name="T16" fmla="*/ 125 w 136"/>
                <a:gd name="T17" fmla="*/ 119 h 138"/>
                <a:gd name="T18" fmla="*/ 100 w 136"/>
                <a:gd name="T19" fmla="*/ 133 h 138"/>
                <a:gd name="T20" fmla="*/ 96 w 136"/>
                <a:gd name="T21" fmla="*/ 110 h 138"/>
                <a:gd name="T22" fmla="*/ 87 w 136"/>
                <a:gd name="T23" fmla="*/ 115 h 138"/>
                <a:gd name="T24" fmla="*/ 5 w 136"/>
                <a:gd name="T25" fmla="*/ 129 h 138"/>
                <a:gd name="T26" fmla="*/ 48 w 136"/>
                <a:gd name="T27" fmla="*/ 134 h 138"/>
                <a:gd name="T28" fmla="*/ 48 w 136"/>
                <a:gd name="T29" fmla="*/ 129 h 138"/>
                <a:gd name="T30" fmla="*/ 65 w 136"/>
                <a:gd name="T31" fmla="*/ 120 h 138"/>
                <a:gd name="T32" fmla="*/ 97 w 136"/>
                <a:gd name="T33" fmla="*/ 108 h 138"/>
                <a:gd name="T34" fmla="*/ 97 w 136"/>
                <a:gd name="T35" fmla="*/ 109 h 138"/>
                <a:gd name="T36" fmla="*/ 111 w 136"/>
                <a:gd name="T37" fmla="*/ 135 h 138"/>
                <a:gd name="T38" fmla="*/ 118 w 136"/>
                <a:gd name="T39" fmla="*/ 125 h 138"/>
                <a:gd name="T40" fmla="*/ 117 w 136"/>
                <a:gd name="T41" fmla="*/ 129 h 138"/>
                <a:gd name="T42" fmla="*/ 108 w 136"/>
                <a:gd name="T43" fmla="*/ 129 h 138"/>
                <a:gd name="T44" fmla="*/ 103 w 136"/>
                <a:gd name="T45" fmla="*/ 128 h 138"/>
                <a:gd name="T46" fmla="*/ 105 w 136"/>
                <a:gd name="T47" fmla="*/ 105 h 138"/>
                <a:gd name="T48" fmla="*/ 118 w 136"/>
                <a:gd name="T49" fmla="*/ 124 h 138"/>
                <a:gd name="T50" fmla="*/ 114 w 136"/>
                <a:gd name="T51" fmla="*/ 105 h 138"/>
                <a:gd name="T52" fmla="*/ 108 w 136"/>
                <a:gd name="T53" fmla="*/ 102 h 138"/>
                <a:gd name="T54" fmla="*/ 115 w 136"/>
                <a:gd name="T55" fmla="*/ 82 h 138"/>
                <a:gd name="T56" fmla="*/ 102 w 136"/>
                <a:gd name="T57" fmla="*/ 7 h 138"/>
                <a:gd name="T58" fmla="*/ 127 w 136"/>
                <a:gd name="T59" fmla="*/ 18 h 138"/>
                <a:gd name="T60" fmla="*/ 98 w 136"/>
                <a:gd name="T61" fmla="*/ 105 h 138"/>
                <a:gd name="T62" fmla="*/ 23 w 136"/>
                <a:gd name="T63" fmla="*/ 133 h 138"/>
                <a:gd name="T64" fmla="*/ 104 w 136"/>
                <a:gd name="T65" fmla="*/ 127 h 138"/>
                <a:gd name="T66" fmla="*/ 115 w 136"/>
                <a:gd name="T67" fmla="*/ 113 h 138"/>
                <a:gd name="T68" fmla="*/ 89 w 136"/>
                <a:gd name="T69" fmla="*/ 110 h 138"/>
                <a:gd name="T70" fmla="*/ 74 w 136"/>
                <a:gd name="T71" fmla="*/ 118 h 138"/>
                <a:gd name="T72" fmla="*/ 4 w 136"/>
                <a:gd name="T73" fmla="*/ 127 h 138"/>
                <a:gd name="T74" fmla="*/ 2 w 136"/>
                <a:gd name="T75" fmla="*/ 121 h 138"/>
                <a:gd name="T76" fmla="*/ 120 w 136"/>
                <a:gd name="T77" fmla="*/ 123 h 138"/>
                <a:gd name="T78" fmla="*/ 102 w 136"/>
                <a:gd name="T79" fmla="*/ 108 h 138"/>
                <a:gd name="T80" fmla="*/ 128 w 136"/>
                <a:gd name="T81" fmla="*/ 32 h 138"/>
                <a:gd name="T82" fmla="*/ 104 w 136"/>
                <a:gd name="T83" fmla="*/ 103 h 138"/>
                <a:gd name="T84" fmla="*/ 116 w 136"/>
                <a:gd name="T85" fmla="*/ 72 h 138"/>
                <a:gd name="T86" fmla="*/ 128 w 136"/>
                <a:gd name="T87" fmla="*/ 4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6" h="138">
                  <a:moveTo>
                    <a:pt x="26" y="138"/>
                  </a:moveTo>
                  <a:cubicBezTo>
                    <a:pt x="16" y="138"/>
                    <a:pt x="9" y="136"/>
                    <a:pt x="5" y="131"/>
                  </a:cubicBezTo>
                  <a:cubicBezTo>
                    <a:pt x="2" y="129"/>
                    <a:pt x="0" y="125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19"/>
                    <a:pt x="3" y="119"/>
                    <a:pt x="4" y="120"/>
                  </a:cubicBezTo>
                  <a:cubicBezTo>
                    <a:pt x="5" y="121"/>
                    <a:pt x="5" y="123"/>
                    <a:pt x="5" y="124"/>
                  </a:cubicBezTo>
                  <a:cubicBezTo>
                    <a:pt x="5" y="126"/>
                    <a:pt x="5" y="128"/>
                    <a:pt x="6" y="128"/>
                  </a:cubicBezTo>
                  <a:cubicBezTo>
                    <a:pt x="11" y="131"/>
                    <a:pt x="17" y="132"/>
                    <a:pt x="23" y="132"/>
                  </a:cubicBezTo>
                  <a:cubicBezTo>
                    <a:pt x="37" y="132"/>
                    <a:pt x="49" y="125"/>
                    <a:pt x="63" y="118"/>
                  </a:cubicBezTo>
                  <a:cubicBezTo>
                    <a:pt x="74" y="112"/>
                    <a:pt x="85" y="106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9" y="100"/>
                    <a:pt x="100" y="96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9" y="81"/>
                    <a:pt x="132" y="42"/>
                    <a:pt x="125" y="18"/>
                  </a:cubicBezTo>
                  <a:cubicBezTo>
                    <a:pt x="124" y="12"/>
                    <a:pt x="117" y="4"/>
                    <a:pt x="111" y="4"/>
                  </a:cubicBezTo>
                  <a:cubicBezTo>
                    <a:pt x="108" y="4"/>
                    <a:pt x="105" y="7"/>
                    <a:pt x="103" y="11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0" y="9"/>
                    <a:pt x="100" y="8"/>
                    <a:pt x="101" y="6"/>
                  </a:cubicBezTo>
                  <a:cubicBezTo>
                    <a:pt x="103" y="2"/>
                    <a:pt x="109" y="0"/>
                    <a:pt x="114" y="0"/>
                  </a:cubicBezTo>
                  <a:cubicBezTo>
                    <a:pt x="114" y="0"/>
                    <a:pt x="114" y="0"/>
                    <a:pt x="115" y="0"/>
                  </a:cubicBezTo>
                  <a:cubicBezTo>
                    <a:pt x="127" y="1"/>
                    <a:pt x="133" y="14"/>
                    <a:pt x="134" y="26"/>
                  </a:cubicBezTo>
                  <a:cubicBezTo>
                    <a:pt x="136" y="44"/>
                    <a:pt x="125" y="66"/>
                    <a:pt x="117" y="83"/>
                  </a:cubicBezTo>
                  <a:cubicBezTo>
                    <a:pt x="113" y="90"/>
                    <a:pt x="110" y="96"/>
                    <a:pt x="109" y="101"/>
                  </a:cubicBezTo>
                  <a:cubicBezTo>
                    <a:pt x="120" y="101"/>
                    <a:pt x="125" y="110"/>
                    <a:pt x="125" y="119"/>
                  </a:cubicBezTo>
                  <a:cubicBezTo>
                    <a:pt x="125" y="128"/>
                    <a:pt x="120" y="137"/>
                    <a:pt x="111" y="137"/>
                  </a:cubicBezTo>
                  <a:cubicBezTo>
                    <a:pt x="107" y="137"/>
                    <a:pt x="104" y="136"/>
                    <a:pt x="100" y="134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8" y="130"/>
                    <a:pt x="98" y="125"/>
                    <a:pt x="97" y="120"/>
                  </a:cubicBezTo>
                  <a:cubicBezTo>
                    <a:pt x="97" y="116"/>
                    <a:pt x="97" y="113"/>
                    <a:pt x="96" y="110"/>
                  </a:cubicBezTo>
                  <a:cubicBezTo>
                    <a:pt x="95" y="110"/>
                    <a:pt x="95" y="110"/>
                    <a:pt x="94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1" y="112"/>
                    <a:pt x="89" y="113"/>
                    <a:pt x="87" y="115"/>
                  </a:cubicBezTo>
                  <a:cubicBezTo>
                    <a:pt x="77" y="121"/>
                    <a:pt x="61" y="132"/>
                    <a:pt x="48" y="135"/>
                  </a:cubicBezTo>
                  <a:cubicBezTo>
                    <a:pt x="41" y="137"/>
                    <a:pt x="33" y="138"/>
                    <a:pt x="26" y="138"/>
                  </a:cubicBezTo>
                  <a:close/>
                  <a:moveTo>
                    <a:pt x="5" y="129"/>
                  </a:moveTo>
                  <a:cubicBezTo>
                    <a:pt x="5" y="130"/>
                    <a:pt x="5" y="130"/>
                    <a:pt x="6" y="130"/>
                  </a:cubicBezTo>
                  <a:cubicBezTo>
                    <a:pt x="10" y="134"/>
                    <a:pt x="17" y="137"/>
                    <a:pt x="26" y="137"/>
                  </a:cubicBezTo>
                  <a:cubicBezTo>
                    <a:pt x="33" y="137"/>
                    <a:pt x="41" y="135"/>
                    <a:pt x="48" y="134"/>
                  </a:cubicBezTo>
                  <a:cubicBezTo>
                    <a:pt x="61" y="130"/>
                    <a:pt x="76" y="120"/>
                    <a:pt x="86" y="114"/>
                  </a:cubicBezTo>
                  <a:cubicBezTo>
                    <a:pt x="82" y="115"/>
                    <a:pt x="78" y="117"/>
                    <a:pt x="75" y="119"/>
                  </a:cubicBezTo>
                  <a:cubicBezTo>
                    <a:pt x="66" y="124"/>
                    <a:pt x="57" y="129"/>
                    <a:pt x="48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4" y="126"/>
                    <a:pt x="59" y="123"/>
                    <a:pt x="65" y="120"/>
                  </a:cubicBezTo>
                  <a:cubicBezTo>
                    <a:pt x="75" y="114"/>
                    <a:pt x="85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8" y="112"/>
                    <a:pt x="99" y="116"/>
                    <a:pt x="99" y="120"/>
                  </a:cubicBezTo>
                  <a:cubicBezTo>
                    <a:pt x="99" y="124"/>
                    <a:pt x="100" y="129"/>
                    <a:pt x="101" y="132"/>
                  </a:cubicBezTo>
                  <a:cubicBezTo>
                    <a:pt x="104" y="134"/>
                    <a:pt x="108" y="135"/>
                    <a:pt x="111" y="135"/>
                  </a:cubicBezTo>
                  <a:cubicBezTo>
                    <a:pt x="118" y="135"/>
                    <a:pt x="122" y="129"/>
                    <a:pt x="123" y="123"/>
                  </a:cubicBezTo>
                  <a:cubicBezTo>
                    <a:pt x="122" y="124"/>
                    <a:pt x="121" y="125"/>
                    <a:pt x="119" y="125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7"/>
                    <a:pt x="117" y="128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5" y="130"/>
                    <a:pt x="114" y="130"/>
                    <a:pt x="113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1" y="130"/>
                    <a:pt x="109" y="130"/>
                    <a:pt x="108" y="129"/>
                  </a:cubicBezTo>
                  <a:cubicBezTo>
                    <a:pt x="106" y="129"/>
                    <a:pt x="105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0" y="122"/>
                    <a:pt x="100" y="110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10" y="106"/>
                    <a:pt x="114" y="108"/>
                    <a:pt x="116" y="112"/>
                  </a:cubicBezTo>
                  <a:cubicBezTo>
                    <a:pt x="118" y="116"/>
                    <a:pt x="119" y="120"/>
                    <a:pt x="118" y="124"/>
                  </a:cubicBezTo>
                  <a:cubicBezTo>
                    <a:pt x="118" y="124"/>
                    <a:pt x="118" y="124"/>
                    <a:pt x="118" y="124"/>
                  </a:cubicBezTo>
                  <a:cubicBezTo>
                    <a:pt x="121" y="119"/>
                    <a:pt x="119" y="116"/>
                    <a:pt x="117" y="112"/>
                  </a:cubicBezTo>
                  <a:cubicBezTo>
                    <a:pt x="116" y="110"/>
                    <a:pt x="115" y="109"/>
                    <a:pt x="114" y="106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7" y="106"/>
                    <a:pt x="121" y="109"/>
                    <a:pt x="123" y="113"/>
                  </a:cubicBezTo>
                  <a:cubicBezTo>
                    <a:pt x="121" y="107"/>
                    <a:pt x="116" y="102"/>
                    <a:pt x="108" y="10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8" y="97"/>
                    <a:pt x="112" y="90"/>
                    <a:pt x="115" y="82"/>
                  </a:cubicBezTo>
                  <a:cubicBezTo>
                    <a:pt x="124" y="65"/>
                    <a:pt x="134" y="44"/>
                    <a:pt x="133" y="26"/>
                  </a:cubicBezTo>
                  <a:cubicBezTo>
                    <a:pt x="131" y="15"/>
                    <a:pt x="126" y="3"/>
                    <a:pt x="115" y="2"/>
                  </a:cubicBezTo>
                  <a:cubicBezTo>
                    <a:pt x="110" y="1"/>
                    <a:pt x="104" y="4"/>
                    <a:pt x="102" y="7"/>
                  </a:cubicBezTo>
                  <a:cubicBezTo>
                    <a:pt x="102" y="7"/>
                    <a:pt x="102" y="8"/>
                    <a:pt x="102" y="9"/>
                  </a:cubicBezTo>
                  <a:cubicBezTo>
                    <a:pt x="105" y="4"/>
                    <a:pt x="109" y="3"/>
                    <a:pt x="111" y="3"/>
                  </a:cubicBezTo>
                  <a:cubicBezTo>
                    <a:pt x="118" y="3"/>
                    <a:pt x="125" y="11"/>
                    <a:pt x="127" y="18"/>
                  </a:cubicBezTo>
                  <a:cubicBezTo>
                    <a:pt x="133" y="42"/>
                    <a:pt x="110" y="81"/>
                    <a:pt x="101" y="91"/>
                  </a:cubicBezTo>
                  <a:cubicBezTo>
                    <a:pt x="102" y="96"/>
                    <a:pt x="100" y="100"/>
                    <a:pt x="99" y="104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86" y="107"/>
                    <a:pt x="75" y="113"/>
                    <a:pt x="64" y="119"/>
                  </a:cubicBezTo>
                  <a:cubicBezTo>
                    <a:pt x="51" y="126"/>
                    <a:pt x="37" y="133"/>
                    <a:pt x="23" y="133"/>
                  </a:cubicBezTo>
                  <a:cubicBezTo>
                    <a:pt x="17" y="133"/>
                    <a:pt x="11" y="132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lose/>
                  <a:moveTo>
                    <a:pt x="104" y="127"/>
                  </a:moveTo>
                  <a:cubicBezTo>
                    <a:pt x="106" y="127"/>
                    <a:pt x="107" y="127"/>
                    <a:pt x="108" y="128"/>
                  </a:cubicBezTo>
                  <a:cubicBezTo>
                    <a:pt x="111" y="129"/>
                    <a:pt x="113" y="129"/>
                    <a:pt x="116" y="128"/>
                  </a:cubicBezTo>
                  <a:cubicBezTo>
                    <a:pt x="118" y="123"/>
                    <a:pt x="118" y="117"/>
                    <a:pt x="115" y="113"/>
                  </a:cubicBezTo>
                  <a:cubicBezTo>
                    <a:pt x="113" y="110"/>
                    <a:pt x="109" y="107"/>
                    <a:pt x="105" y="107"/>
                  </a:cubicBezTo>
                  <a:cubicBezTo>
                    <a:pt x="102" y="111"/>
                    <a:pt x="102" y="121"/>
                    <a:pt x="104" y="127"/>
                  </a:cubicBezTo>
                  <a:close/>
                  <a:moveTo>
                    <a:pt x="89" y="110"/>
                  </a:moveTo>
                  <a:cubicBezTo>
                    <a:pt x="81" y="112"/>
                    <a:pt x="73" y="117"/>
                    <a:pt x="65" y="121"/>
                  </a:cubicBezTo>
                  <a:cubicBezTo>
                    <a:pt x="61" y="123"/>
                    <a:pt x="57" y="125"/>
                    <a:pt x="53" y="127"/>
                  </a:cubicBezTo>
                  <a:cubicBezTo>
                    <a:pt x="60" y="126"/>
                    <a:pt x="67" y="122"/>
                    <a:pt x="74" y="118"/>
                  </a:cubicBezTo>
                  <a:cubicBezTo>
                    <a:pt x="79" y="115"/>
                    <a:pt x="84" y="112"/>
                    <a:pt x="89" y="110"/>
                  </a:cubicBezTo>
                  <a:close/>
                  <a:moveTo>
                    <a:pt x="2" y="121"/>
                  </a:moveTo>
                  <a:cubicBezTo>
                    <a:pt x="2" y="123"/>
                    <a:pt x="3" y="125"/>
                    <a:pt x="4" y="127"/>
                  </a:cubicBezTo>
                  <a:cubicBezTo>
                    <a:pt x="3" y="127"/>
                    <a:pt x="3" y="125"/>
                    <a:pt x="3" y="124"/>
                  </a:cubicBezTo>
                  <a:cubicBezTo>
                    <a:pt x="3" y="123"/>
                    <a:pt x="4" y="122"/>
                    <a:pt x="3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  <a:moveTo>
                    <a:pt x="116" y="108"/>
                  </a:moveTo>
                  <a:cubicBezTo>
                    <a:pt x="117" y="109"/>
                    <a:pt x="118" y="110"/>
                    <a:pt x="118" y="111"/>
                  </a:cubicBezTo>
                  <a:cubicBezTo>
                    <a:pt x="120" y="115"/>
                    <a:pt x="122" y="118"/>
                    <a:pt x="120" y="123"/>
                  </a:cubicBezTo>
                  <a:cubicBezTo>
                    <a:pt x="122" y="122"/>
                    <a:pt x="123" y="121"/>
                    <a:pt x="123" y="119"/>
                  </a:cubicBezTo>
                  <a:cubicBezTo>
                    <a:pt x="123" y="115"/>
                    <a:pt x="119" y="110"/>
                    <a:pt x="116" y="108"/>
                  </a:cubicBezTo>
                  <a:close/>
                  <a:moveTo>
                    <a:pt x="102" y="108"/>
                  </a:moveTo>
                  <a:cubicBezTo>
                    <a:pt x="103" y="103"/>
                    <a:pt x="103" y="103"/>
                    <a:pt x="103" y="103"/>
                  </a:cubicBezTo>
                  <a:cubicBezTo>
                    <a:pt x="104" y="92"/>
                    <a:pt x="109" y="82"/>
                    <a:pt x="114" y="72"/>
                  </a:cubicBezTo>
                  <a:cubicBezTo>
                    <a:pt x="121" y="60"/>
                    <a:pt x="127" y="47"/>
                    <a:pt x="128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1" y="51"/>
                    <a:pt x="122" y="68"/>
                    <a:pt x="114" y="84"/>
                  </a:cubicBezTo>
                  <a:cubicBezTo>
                    <a:pt x="110" y="90"/>
                    <a:pt x="107" y="97"/>
                    <a:pt x="104" y="103"/>
                  </a:cubicBezTo>
                  <a:lnTo>
                    <a:pt x="102" y="108"/>
                  </a:lnTo>
                  <a:close/>
                  <a:moveTo>
                    <a:pt x="128" y="44"/>
                  </a:moveTo>
                  <a:cubicBezTo>
                    <a:pt x="125" y="54"/>
                    <a:pt x="120" y="63"/>
                    <a:pt x="116" y="72"/>
                  </a:cubicBezTo>
                  <a:cubicBezTo>
                    <a:pt x="111" y="81"/>
                    <a:pt x="107" y="89"/>
                    <a:pt x="105" y="97"/>
                  </a:cubicBezTo>
                  <a:cubicBezTo>
                    <a:pt x="108" y="92"/>
                    <a:pt x="110" y="88"/>
                    <a:pt x="112" y="83"/>
                  </a:cubicBezTo>
                  <a:cubicBezTo>
                    <a:pt x="119" y="71"/>
                    <a:pt x="126" y="58"/>
                    <a:pt x="128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78" name="Picture Placeholder 33" descr="An empty placeholder to add an image. Click on the placeholder and select the image that you wish to add."/>
          <p:cNvSpPr>
            <a:spLocks noGrp="1"/>
          </p:cNvSpPr>
          <p:nvPr>
            <p:ph type="pic" sz="quarter" idx="18"/>
          </p:nvPr>
        </p:nvSpPr>
        <p:spPr>
          <a:xfrm>
            <a:off x="4720924" y="1824285"/>
            <a:ext cx="2715768" cy="2776308"/>
          </a:xfrm>
          <a:solidFill>
            <a:schemeClr val="bg2"/>
          </a:solidFill>
          <a:ln w="38100">
            <a:solidFill>
              <a:schemeClr val="bg1"/>
            </a:solidFill>
          </a:ln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dirty="0"/>
          </a:p>
        </p:txBody>
      </p:sp>
      <p:sp>
        <p:nvSpPr>
          <p:cNvPr id="82" name="Text Placeholder 3"/>
          <p:cNvSpPr>
            <a:spLocks noGrp="1"/>
          </p:cNvSpPr>
          <p:nvPr>
            <p:ph type="body" sz="half" idx="21"/>
          </p:nvPr>
        </p:nvSpPr>
        <p:spPr>
          <a:xfrm>
            <a:off x="4707208" y="4947405"/>
            <a:ext cx="2743200" cy="914400"/>
          </a:xfrm>
        </p:spPr>
        <p:txBody>
          <a:bodyPr>
            <a:normAutofit/>
          </a:bodyPr>
          <a:lstStyle>
            <a:lvl1pPr marL="0" indent="0">
              <a:spcBef>
                <a:spcPts val="16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97" name="Group 96"/>
          <p:cNvGrpSpPr>
            <a:grpSpLocks noChangeAspect="1"/>
          </p:cNvGrpSpPr>
          <p:nvPr userDrawn="1"/>
        </p:nvGrpSpPr>
        <p:grpSpPr>
          <a:xfrm rot="5400000">
            <a:off x="8019009" y="1678105"/>
            <a:ext cx="3123347" cy="3089730"/>
            <a:chOff x="895350" y="3313113"/>
            <a:chExt cx="3613151" cy="2790825"/>
          </a:xfrm>
          <a:solidFill>
            <a:schemeClr val="tx1">
              <a:lumMod val="50000"/>
            </a:schemeClr>
          </a:solidFill>
        </p:grpSpPr>
        <p:sp>
          <p:nvSpPr>
            <p:cNvPr id="98" name="Freeform 41"/>
            <p:cNvSpPr>
              <a:spLocks/>
            </p:cNvSpPr>
            <p:nvPr/>
          </p:nvSpPr>
          <p:spPr bwMode="auto">
            <a:xfrm>
              <a:off x="963613" y="3725863"/>
              <a:ext cx="11113" cy="1952625"/>
            </a:xfrm>
            <a:custGeom>
              <a:avLst/>
              <a:gdLst>
                <a:gd name="T0" fmla="*/ 3 w 5"/>
                <a:gd name="T1" fmla="*/ 0 h 868"/>
                <a:gd name="T2" fmla="*/ 4 w 5"/>
                <a:gd name="T3" fmla="*/ 217 h 868"/>
                <a:gd name="T4" fmla="*/ 3 w 5"/>
                <a:gd name="T5" fmla="*/ 326 h 868"/>
                <a:gd name="T6" fmla="*/ 4 w 5"/>
                <a:gd name="T7" fmla="*/ 434 h 868"/>
                <a:gd name="T8" fmla="*/ 4 w 5"/>
                <a:gd name="T9" fmla="*/ 651 h 868"/>
                <a:gd name="T10" fmla="*/ 4 w 5"/>
                <a:gd name="T11" fmla="*/ 760 h 868"/>
                <a:gd name="T12" fmla="*/ 3 w 5"/>
                <a:gd name="T13" fmla="*/ 868 h 868"/>
                <a:gd name="T14" fmla="*/ 2 w 5"/>
                <a:gd name="T15" fmla="*/ 868 h 868"/>
                <a:gd name="T16" fmla="*/ 1 w 5"/>
                <a:gd name="T17" fmla="*/ 760 h 868"/>
                <a:gd name="T18" fmla="*/ 0 w 5"/>
                <a:gd name="T19" fmla="*/ 651 h 868"/>
                <a:gd name="T20" fmla="*/ 1 w 5"/>
                <a:gd name="T21" fmla="*/ 434 h 868"/>
                <a:gd name="T22" fmla="*/ 2 w 5"/>
                <a:gd name="T23" fmla="*/ 326 h 868"/>
                <a:gd name="T24" fmla="*/ 1 w 5"/>
                <a:gd name="T25" fmla="*/ 217 h 868"/>
                <a:gd name="T26" fmla="*/ 2 w 5"/>
                <a:gd name="T27" fmla="*/ 0 h 868"/>
                <a:gd name="T28" fmla="*/ 3 w 5"/>
                <a:gd name="T29" fmla="*/ 0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868">
                  <a:moveTo>
                    <a:pt x="3" y="0"/>
                  </a:moveTo>
                  <a:cubicBezTo>
                    <a:pt x="4" y="73"/>
                    <a:pt x="4" y="145"/>
                    <a:pt x="4" y="217"/>
                  </a:cubicBezTo>
                  <a:cubicBezTo>
                    <a:pt x="4" y="253"/>
                    <a:pt x="3" y="290"/>
                    <a:pt x="3" y="326"/>
                  </a:cubicBezTo>
                  <a:cubicBezTo>
                    <a:pt x="3" y="362"/>
                    <a:pt x="3" y="398"/>
                    <a:pt x="4" y="434"/>
                  </a:cubicBezTo>
                  <a:cubicBezTo>
                    <a:pt x="4" y="507"/>
                    <a:pt x="5" y="579"/>
                    <a:pt x="4" y="651"/>
                  </a:cubicBezTo>
                  <a:cubicBezTo>
                    <a:pt x="5" y="687"/>
                    <a:pt x="4" y="724"/>
                    <a:pt x="4" y="760"/>
                  </a:cubicBezTo>
                  <a:cubicBezTo>
                    <a:pt x="4" y="796"/>
                    <a:pt x="3" y="832"/>
                    <a:pt x="3" y="868"/>
                  </a:cubicBezTo>
                  <a:cubicBezTo>
                    <a:pt x="2" y="868"/>
                    <a:pt x="2" y="868"/>
                    <a:pt x="2" y="868"/>
                  </a:cubicBezTo>
                  <a:cubicBezTo>
                    <a:pt x="2" y="832"/>
                    <a:pt x="1" y="796"/>
                    <a:pt x="1" y="760"/>
                  </a:cubicBezTo>
                  <a:cubicBezTo>
                    <a:pt x="1" y="724"/>
                    <a:pt x="0" y="687"/>
                    <a:pt x="0" y="651"/>
                  </a:cubicBezTo>
                  <a:cubicBezTo>
                    <a:pt x="0" y="579"/>
                    <a:pt x="1" y="507"/>
                    <a:pt x="1" y="434"/>
                  </a:cubicBezTo>
                  <a:cubicBezTo>
                    <a:pt x="2" y="398"/>
                    <a:pt x="2" y="362"/>
                    <a:pt x="2" y="326"/>
                  </a:cubicBezTo>
                  <a:cubicBezTo>
                    <a:pt x="2" y="290"/>
                    <a:pt x="1" y="253"/>
                    <a:pt x="1" y="217"/>
                  </a:cubicBezTo>
                  <a:cubicBezTo>
                    <a:pt x="0" y="145"/>
                    <a:pt x="1" y="73"/>
                    <a:pt x="2" y="0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9" name="Freeform 42"/>
            <p:cNvSpPr>
              <a:spLocks/>
            </p:cNvSpPr>
            <p:nvPr/>
          </p:nvSpPr>
          <p:spPr bwMode="auto">
            <a:xfrm>
              <a:off x="1350963" y="6038850"/>
              <a:ext cx="2736850" cy="11113"/>
            </a:xfrm>
            <a:custGeom>
              <a:avLst/>
              <a:gdLst>
                <a:gd name="T0" fmla="*/ 0 w 1216"/>
                <a:gd name="T1" fmla="*/ 2 h 5"/>
                <a:gd name="T2" fmla="*/ 304 w 1216"/>
                <a:gd name="T3" fmla="*/ 1 h 5"/>
                <a:gd name="T4" fmla="*/ 456 w 1216"/>
                <a:gd name="T5" fmla="*/ 2 h 5"/>
                <a:gd name="T6" fmla="*/ 608 w 1216"/>
                <a:gd name="T7" fmla="*/ 1 h 5"/>
                <a:gd name="T8" fmla="*/ 912 w 1216"/>
                <a:gd name="T9" fmla="*/ 0 h 5"/>
                <a:gd name="T10" fmla="*/ 1064 w 1216"/>
                <a:gd name="T11" fmla="*/ 1 h 5"/>
                <a:gd name="T12" fmla="*/ 1216 w 1216"/>
                <a:gd name="T13" fmla="*/ 2 h 5"/>
                <a:gd name="T14" fmla="*/ 1216 w 1216"/>
                <a:gd name="T15" fmla="*/ 2 h 5"/>
                <a:gd name="T16" fmla="*/ 1064 w 1216"/>
                <a:gd name="T17" fmla="*/ 4 h 5"/>
                <a:gd name="T18" fmla="*/ 912 w 1216"/>
                <a:gd name="T19" fmla="*/ 4 h 5"/>
                <a:gd name="T20" fmla="*/ 608 w 1216"/>
                <a:gd name="T21" fmla="*/ 3 h 5"/>
                <a:gd name="T22" fmla="*/ 456 w 1216"/>
                <a:gd name="T23" fmla="*/ 3 h 5"/>
                <a:gd name="T24" fmla="*/ 304 w 1216"/>
                <a:gd name="T25" fmla="*/ 4 h 5"/>
                <a:gd name="T26" fmla="*/ 0 w 1216"/>
                <a:gd name="T2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6" h="5">
                  <a:moveTo>
                    <a:pt x="0" y="2"/>
                  </a:moveTo>
                  <a:cubicBezTo>
                    <a:pt x="101" y="1"/>
                    <a:pt x="202" y="0"/>
                    <a:pt x="304" y="1"/>
                  </a:cubicBezTo>
                  <a:cubicBezTo>
                    <a:pt x="354" y="1"/>
                    <a:pt x="405" y="2"/>
                    <a:pt x="456" y="2"/>
                  </a:cubicBezTo>
                  <a:cubicBezTo>
                    <a:pt x="506" y="2"/>
                    <a:pt x="557" y="1"/>
                    <a:pt x="608" y="1"/>
                  </a:cubicBezTo>
                  <a:cubicBezTo>
                    <a:pt x="709" y="1"/>
                    <a:pt x="810" y="0"/>
                    <a:pt x="912" y="0"/>
                  </a:cubicBezTo>
                  <a:cubicBezTo>
                    <a:pt x="962" y="0"/>
                    <a:pt x="1013" y="1"/>
                    <a:pt x="1064" y="1"/>
                  </a:cubicBezTo>
                  <a:cubicBezTo>
                    <a:pt x="1114" y="1"/>
                    <a:pt x="1165" y="1"/>
                    <a:pt x="1216" y="2"/>
                  </a:cubicBezTo>
                  <a:cubicBezTo>
                    <a:pt x="1216" y="2"/>
                    <a:pt x="1216" y="2"/>
                    <a:pt x="1216" y="2"/>
                  </a:cubicBezTo>
                  <a:cubicBezTo>
                    <a:pt x="1165" y="3"/>
                    <a:pt x="1114" y="3"/>
                    <a:pt x="1064" y="4"/>
                  </a:cubicBezTo>
                  <a:cubicBezTo>
                    <a:pt x="1013" y="4"/>
                    <a:pt x="962" y="4"/>
                    <a:pt x="912" y="4"/>
                  </a:cubicBezTo>
                  <a:cubicBezTo>
                    <a:pt x="810" y="5"/>
                    <a:pt x="709" y="4"/>
                    <a:pt x="608" y="3"/>
                  </a:cubicBezTo>
                  <a:cubicBezTo>
                    <a:pt x="557" y="3"/>
                    <a:pt x="506" y="3"/>
                    <a:pt x="456" y="3"/>
                  </a:cubicBezTo>
                  <a:cubicBezTo>
                    <a:pt x="405" y="3"/>
                    <a:pt x="354" y="4"/>
                    <a:pt x="304" y="4"/>
                  </a:cubicBezTo>
                  <a:cubicBezTo>
                    <a:pt x="202" y="4"/>
                    <a:pt x="101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0" name="Freeform 43"/>
            <p:cNvSpPr>
              <a:spLocks/>
            </p:cNvSpPr>
            <p:nvPr/>
          </p:nvSpPr>
          <p:spPr bwMode="auto">
            <a:xfrm>
              <a:off x="1330325" y="3378200"/>
              <a:ext cx="2743200" cy="11113"/>
            </a:xfrm>
            <a:custGeom>
              <a:avLst/>
              <a:gdLst>
                <a:gd name="T0" fmla="*/ 0 w 1219"/>
                <a:gd name="T1" fmla="*/ 2 h 5"/>
                <a:gd name="T2" fmla="*/ 304 w 1219"/>
                <a:gd name="T3" fmla="*/ 1 h 5"/>
                <a:gd name="T4" fmla="*/ 457 w 1219"/>
                <a:gd name="T5" fmla="*/ 2 h 5"/>
                <a:gd name="T6" fmla="*/ 609 w 1219"/>
                <a:gd name="T7" fmla="*/ 1 h 5"/>
                <a:gd name="T8" fmla="*/ 914 w 1219"/>
                <a:gd name="T9" fmla="*/ 0 h 5"/>
                <a:gd name="T10" fmla="*/ 1067 w 1219"/>
                <a:gd name="T11" fmla="*/ 1 h 5"/>
                <a:gd name="T12" fmla="*/ 1219 w 1219"/>
                <a:gd name="T13" fmla="*/ 2 h 5"/>
                <a:gd name="T14" fmla="*/ 1219 w 1219"/>
                <a:gd name="T15" fmla="*/ 3 h 5"/>
                <a:gd name="T16" fmla="*/ 1067 w 1219"/>
                <a:gd name="T17" fmla="*/ 4 h 5"/>
                <a:gd name="T18" fmla="*/ 914 w 1219"/>
                <a:gd name="T19" fmla="*/ 4 h 5"/>
                <a:gd name="T20" fmla="*/ 609 w 1219"/>
                <a:gd name="T21" fmla="*/ 3 h 5"/>
                <a:gd name="T22" fmla="*/ 457 w 1219"/>
                <a:gd name="T23" fmla="*/ 3 h 5"/>
                <a:gd name="T24" fmla="*/ 304 w 1219"/>
                <a:gd name="T25" fmla="*/ 4 h 5"/>
                <a:gd name="T26" fmla="*/ 0 w 1219"/>
                <a:gd name="T27" fmla="*/ 3 h 5"/>
                <a:gd name="T28" fmla="*/ 0 w 1219"/>
                <a:gd name="T2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9" h="5">
                  <a:moveTo>
                    <a:pt x="0" y="2"/>
                  </a:moveTo>
                  <a:cubicBezTo>
                    <a:pt x="101" y="1"/>
                    <a:pt x="203" y="0"/>
                    <a:pt x="304" y="1"/>
                  </a:cubicBezTo>
                  <a:cubicBezTo>
                    <a:pt x="355" y="1"/>
                    <a:pt x="406" y="2"/>
                    <a:pt x="457" y="2"/>
                  </a:cubicBezTo>
                  <a:cubicBezTo>
                    <a:pt x="508" y="2"/>
                    <a:pt x="559" y="1"/>
                    <a:pt x="609" y="1"/>
                  </a:cubicBezTo>
                  <a:cubicBezTo>
                    <a:pt x="711" y="1"/>
                    <a:pt x="813" y="0"/>
                    <a:pt x="914" y="0"/>
                  </a:cubicBezTo>
                  <a:cubicBezTo>
                    <a:pt x="965" y="0"/>
                    <a:pt x="1016" y="1"/>
                    <a:pt x="1067" y="1"/>
                  </a:cubicBezTo>
                  <a:cubicBezTo>
                    <a:pt x="1117" y="1"/>
                    <a:pt x="1168" y="1"/>
                    <a:pt x="1219" y="2"/>
                  </a:cubicBezTo>
                  <a:cubicBezTo>
                    <a:pt x="1219" y="3"/>
                    <a:pt x="1219" y="3"/>
                    <a:pt x="1219" y="3"/>
                  </a:cubicBezTo>
                  <a:cubicBezTo>
                    <a:pt x="1168" y="3"/>
                    <a:pt x="1117" y="4"/>
                    <a:pt x="1067" y="4"/>
                  </a:cubicBezTo>
                  <a:cubicBezTo>
                    <a:pt x="1016" y="4"/>
                    <a:pt x="965" y="4"/>
                    <a:pt x="914" y="4"/>
                  </a:cubicBezTo>
                  <a:cubicBezTo>
                    <a:pt x="813" y="5"/>
                    <a:pt x="711" y="4"/>
                    <a:pt x="609" y="3"/>
                  </a:cubicBezTo>
                  <a:cubicBezTo>
                    <a:pt x="559" y="3"/>
                    <a:pt x="508" y="3"/>
                    <a:pt x="457" y="3"/>
                  </a:cubicBezTo>
                  <a:cubicBezTo>
                    <a:pt x="406" y="3"/>
                    <a:pt x="355" y="4"/>
                    <a:pt x="304" y="4"/>
                  </a:cubicBezTo>
                  <a:cubicBezTo>
                    <a:pt x="203" y="4"/>
                    <a:pt x="101" y="4"/>
                    <a:pt x="0" y="3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1" name="Freeform 44"/>
            <p:cNvSpPr>
              <a:spLocks/>
            </p:cNvSpPr>
            <p:nvPr/>
          </p:nvSpPr>
          <p:spPr bwMode="auto">
            <a:xfrm>
              <a:off x="4443413" y="3759200"/>
              <a:ext cx="9525" cy="1919288"/>
            </a:xfrm>
            <a:custGeom>
              <a:avLst/>
              <a:gdLst>
                <a:gd name="T0" fmla="*/ 2 w 4"/>
                <a:gd name="T1" fmla="*/ 853 h 853"/>
                <a:gd name="T2" fmla="*/ 0 w 4"/>
                <a:gd name="T3" fmla="*/ 640 h 853"/>
                <a:gd name="T4" fmla="*/ 1 w 4"/>
                <a:gd name="T5" fmla="*/ 533 h 853"/>
                <a:gd name="T6" fmla="*/ 1 w 4"/>
                <a:gd name="T7" fmla="*/ 427 h 853"/>
                <a:gd name="T8" fmla="*/ 0 w 4"/>
                <a:gd name="T9" fmla="*/ 213 h 853"/>
                <a:gd name="T10" fmla="*/ 0 w 4"/>
                <a:gd name="T11" fmla="*/ 107 h 853"/>
                <a:gd name="T12" fmla="*/ 2 w 4"/>
                <a:gd name="T13" fmla="*/ 0 h 853"/>
                <a:gd name="T14" fmla="*/ 2 w 4"/>
                <a:gd name="T15" fmla="*/ 0 h 853"/>
                <a:gd name="T16" fmla="*/ 3 w 4"/>
                <a:gd name="T17" fmla="*/ 107 h 853"/>
                <a:gd name="T18" fmla="*/ 4 w 4"/>
                <a:gd name="T19" fmla="*/ 213 h 853"/>
                <a:gd name="T20" fmla="*/ 3 w 4"/>
                <a:gd name="T21" fmla="*/ 427 h 853"/>
                <a:gd name="T22" fmla="*/ 2 w 4"/>
                <a:gd name="T23" fmla="*/ 533 h 853"/>
                <a:gd name="T24" fmla="*/ 3 w 4"/>
                <a:gd name="T25" fmla="*/ 640 h 853"/>
                <a:gd name="T26" fmla="*/ 2 w 4"/>
                <a:gd name="T27" fmla="*/ 853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853">
                  <a:moveTo>
                    <a:pt x="2" y="853"/>
                  </a:moveTo>
                  <a:cubicBezTo>
                    <a:pt x="0" y="782"/>
                    <a:pt x="0" y="711"/>
                    <a:pt x="0" y="640"/>
                  </a:cubicBezTo>
                  <a:cubicBezTo>
                    <a:pt x="0" y="604"/>
                    <a:pt x="1" y="569"/>
                    <a:pt x="1" y="533"/>
                  </a:cubicBezTo>
                  <a:cubicBezTo>
                    <a:pt x="1" y="498"/>
                    <a:pt x="1" y="462"/>
                    <a:pt x="1" y="427"/>
                  </a:cubicBezTo>
                  <a:cubicBezTo>
                    <a:pt x="0" y="356"/>
                    <a:pt x="0" y="284"/>
                    <a:pt x="0" y="213"/>
                  </a:cubicBezTo>
                  <a:cubicBezTo>
                    <a:pt x="0" y="178"/>
                    <a:pt x="0" y="142"/>
                    <a:pt x="0" y="107"/>
                  </a:cubicBezTo>
                  <a:cubicBezTo>
                    <a:pt x="1" y="71"/>
                    <a:pt x="1" y="36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36"/>
                    <a:pt x="3" y="71"/>
                    <a:pt x="3" y="107"/>
                  </a:cubicBezTo>
                  <a:cubicBezTo>
                    <a:pt x="4" y="142"/>
                    <a:pt x="4" y="178"/>
                    <a:pt x="4" y="213"/>
                  </a:cubicBezTo>
                  <a:cubicBezTo>
                    <a:pt x="4" y="284"/>
                    <a:pt x="3" y="356"/>
                    <a:pt x="3" y="427"/>
                  </a:cubicBezTo>
                  <a:cubicBezTo>
                    <a:pt x="3" y="462"/>
                    <a:pt x="2" y="498"/>
                    <a:pt x="2" y="533"/>
                  </a:cubicBezTo>
                  <a:cubicBezTo>
                    <a:pt x="3" y="569"/>
                    <a:pt x="3" y="604"/>
                    <a:pt x="3" y="640"/>
                  </a:cubicBezTo>
                  <a:cubicBezTo>
                    <a:pt x="4" y="711"/>
                    <a:pt x="3" y="782"/>
                    <a:pt x="2" y="8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2" name="Freeform 45"/>
            <p:cNvSpPr>
              <a:spLocks noEditPoints="1"/>
            </p:cNvSpPr>
            <p:nvPr/>
          </p:nvSpPr>
          <p:spPr bwMode="auto">
            <a:xfrm>
              <a:off x="903288" y="5772150"/>
              <a:ext cx="341313" cy="331788"/>
            </a:xfrm>
            <a:custGeom>
              <a:avLst/>
              <a:gdLst>
                <a:gd name="T0" fmla="*/ 127 w 152"/>
                <a:gd name="T1" fmla="*/ 122 h 148"/>
                <a:gd name="T2" fmla="*/ 84 w 152"/>
                <a:gd name="T3" fmla="*/ 134 h 148"/>
                <a:gd name="T4" fmla="*/ 112 w 152"/>
                <a:gd name="T5" fmla="*/ 131 h 148"/>
                <a:gd name="T6" fmla="*/ 48 w 152"/>
                <a:gd name="T7" fmla="*/ 142 h 148"/>
                <a:gd name="T8" fmla="*/ 4 w 152"/>
                <a:gd name="T9" fmla="*/ 95 h 148"/>
                <a:gd name="T10" fmla="*/ 20 w 152"/>
                <a:gd name="T11" fmla="*/ 61 h 148"/>
                <a:gd name="T12" fmla="*/ 26 w 152"/>
                <a:gd name="T13" fmla="*/ 58 h 148"/>
                <a:gd name="T14" fmla="*/ 31 w 152"/>
                <a:gd name="T15" fmla="*/ 23 h 148"/>
                <a:gd name="T16" fmla="*/ 19 w 152"/>
                <a:gd name="T17" fmla="*/ 0 h 148"/>
                <a:gd name="T18" fmla="*/ 33 w 152"/>
                <a:gd name="T19" fmla="*/ 57 h 148"/>
                <a:gd name="T20" fmla="*/ 41 w 152"/>
                <a:gd name="T21" fmla="*/ 63 h 148"/>
                <a:gd name="T22" fmla="*/ 36 w 152"/>
                <a:gd name="T23" fmla="*/ 80 h 148"/>
                <a:gd name="T24" fmla="*/ 26 w 152"/>
                <a:gd name="T25" fmla="*/ 67 h 148"/>
                <a:gd name="T26" fmla="*/ 64 w 152"/>
                <a:gd name="T27" fmla="*/ 132 h 148"/>
                <a:gd name="T28" fmla="*/ 84 w 152"/>
                <a:gd name="T29" fmla="*/ 112 h 148"/>
                <a:gd name="T30" fmla="*/ 77 w 152"/>
                <a:gd name="T31" fmla="*/ 131 h 148"/>
                <a:gd name="T32" fmla="*/ 152 w 152"/>
                <a:gd name="T33" fmla="*/ 129 h 148"/>
                <a:gd name="T34" fmla="*/ 114 w 152"/>
                <a:gd name="T35" fmla="*/ 131 h 148"/>
                <a:gd name="T36" fmla="*/ 127 w 152"/>
                <a:gd name="T37" fmla="*/ 122 h 148"/>
                <a:gd name="T38" fmla="*/ 74 w 152"/>
                <a:gd name="T39" fmla="*/ 128 h 148"/>
                <a:gd name="T40" fmla="*/ 68 w 152"/>
                <a:gd name="T41" fmla="*/ 112 h 148"/>
                <a:gd name="T42" fmla="*/ 66 w 152"/>
                <a:gd name="T43" fmla="*/ 117 h 148"/>
                <a:gd name="T44" fmla="*/ 66 w 152"/>
                <a:gd name="T45" fmla="*/ 125 h 148"/>
                <a:gd name="T46" fmla="*/ 73 w 152"/>
                <a:gd name="T47" fmla="*/ 128 h 148"/>
                <a:gd name="T48" fmla="*/ 74 w 152"/>
                <a:gd name="T49" fmla="*/ 114 h 148"/>
                <a:gd name="T50" fmla="*/ 74 w 152"/>
                <a:gd name="T51" fmla="*/ 128 h 148"/>
                <a:gd name="T52" fmla="*/ 9 w 152"/>
                <a:gd name="T53" fmla="*/ 88 h 148"/>
                <a:gd name="T54" fmla="*/ 56 w 152"/>
                <a:gd name="T55" fmla="*/ 135 h 148"/>
                <a:gd name="T56" fmla="*/ 9 w 152"/>
                <a:gd name="T57" fmla="*/ 88 h 148"/>
                <a:gd name="T58" fmla="*/ 37 w 152"/>
                <a:gd name="T59" fmla="*/ 61 h 148"/>
                <a:gd name="T60" fmla="*/ 31 w 152"/>
                <a:gd name="T61" fmla="*/ 77 h 148"/>
                <a:gd name="T62" fmla="*/ 37 w 152"/>
                <a:gd name="T63" fmla="*/ 61 h 148"/>
                <a:gd name="T64" fmla="*/ 30 w 152"/>
                <a:gd name="T65" fmla="*/ 57 h 148"/>
                <a:gd name="T66" fmla="*/ 33 w 152"/>
                <a:gd name="T67" fmla="*/ 31 h 148"/>
                <a:gd name="T68" fmla="*/ 30 w 152"/>
                <a:gd name="T69" fmla="*/ 57 h 148"/>
                <a:gd name="T70" fmla="*/ 30 w 152"/>
                <a:gd name="T71" fmla="*/ 61 h 148"/>
                <a:gd name="T72" fmla="*/ 30 w 152"/>
                <a:gd name="T73" fmla="*/ 74 h 148"/>
                <a:gd name="T74" fmla="*/ 30 w 152"/>
                <a:gd name="T75" fmla="*/ 6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48">
                  <a:moveTo>
                    <a:pt x="127" y="122"/>
                  </a:moveTo>
                  <a:cubicBezTo>
                    <a:pt x="115" y="118"/>
                    <a:pt x="99" y="137"/>
                    <a:pt x="84" y="134"/>
                  </a:cubicBezTo>
                  <a:cubicBezTo>
                    <a:pt x="92" y="142"/>
                    <a:pt x="106" y="130"/>
                    <a:pt x="112" y="131"/>
                  </a:cubicBezTo>
                  <a:cubicBezTo>
                    <a:pt x="95" y="147"/>
                    <a:pt x="66" y="127"/>
                    <a:pt x="48" y="142"/>
                  </a:cubicBezTo>
                  <a:cubicBezTo>
                    <a:pt x="19" y="142"/>
                    <a:pt x="1" y="123"/>
                    <a:pt x="4" y="95"/>
                  </a:cubicBezTo>
                  <a:cubicBezTo>
                    <a:pt x="6" y="82"/>
                    <a:pt x="19" y="74"/>
                    <a:pt x="20" y="61"/>
                  </a:cubicBezTo>
                  <a:cubicBezTo>
                    <a:pt x="23" y="58"/>
                    <a:pt x="22" y="60"/>
                    <a:pt x="26" y="58"/>
                  </a:cubicBezTo>
                  <a:cubicBezTo>
                    <a:pt x="25" y="45"/>
                    <a:pt x="33" y="34"/>
                    <a:pt x="31" y="23"/>
                  </a:cubicBezTo>
                  <a:cubicBezTo>
                    <a:pt x="30" y="12"/>
                    <a:pt x="19" y="8"/>
                    <a:pt x="19" y="0"/>
                  </a:cubicBezTo>
                  <a:cubicBezTo>
                    <a:pt x="36" y="7"/>
                    <a:pt x="41" y="36"/>
                    <a:pt x="33" y="57"/>
                  </a:cubicBezTo>
                  <a:cubicBezTo>
                    <a:pt x="34" y="60"/>
                    <a:pt x="40" y="59"/>
                    <a:pt x="41" y="63"/>
                  </a:cubicBezTo>
                  <a:cubicBezTo>
                    <a:pt x="43" y="69"/>
                    <a:pt x="40" y="75"/>
                    <a:pt x="36" y="80"/>
                  </a:cubicBezTo>
                  <a:cubicBezTo>
                    <a:pt x="27" y="79"/>
                    <a:pt x="20" y="74"/>
                    <a:pt x="26" y="67"/>
                  </a:cubicBezTo>
                  <a:cubicBezTo>
                    <a:pt x="1" y="88"/>
                    <a:pt x="14" y="148"/>
                    <a:pt x="64" y="132"/>
                  </a:cubicBezTo>
                  <a:cubicBezTo>
                    <a:pt x="54" y="118"/>
                    <a:pt x="73" y="97"/>
                    <a:pt x="84" y="112"/>
                  </a:cubicBezTo>
                  <a:cubicBezTo>
                    <a:pt x="86" y="123"/>
                    <a:pt x="81" y="126"/>
                    <a:pt x="77" y="131"/>
                  </a:cubicBezTo>
                  <a:cubicBezTo>
                    <a:pt x="101" y="137"/>
                    <a:pt x="133" y="102"/>
                    <a:pt x="152" y="129"/>
                  </a:cubicBezTo>
                  <a:cubicBezTo>
                    <a:pt x="143" y="117"/>
                    <a:pt x="124" y="124"/>
                    <a:pt x="114" y="131"/>
                  </a:cubicBezTo>
                  <a:cubicBezTo>
                    <a:pt x="116" y="126"/>
                    <a:pt x="123" y="126"/>
                    <a:pt x="127" y="122"/>
                  </a:cubicBezTo>
                  <a:close/>
                  <a:moveTo>
                    <a:pt x="74" y="128"/>
                  </a:moveTo>
                  <a:cubicBezTo>
                    <a:pt x="91" y="127"/>
                    <a:pt x="78" y="98"/>
                    <a:pt x="68" y="112"/>
                  </a:cubicBezTo>
                  <a:cubicBezTo>
                    <a:pt x="75" y="112"/>
                    <a:pt x="69" y="117"/>
                    <a:pt x="66" y="117"/>
                  </a:cubicBezTo>
                  <a:cubicBezTo>
                    <a:pt x="66" y="119"/>
                    <a:pt x="66" y="122"/>
                    <a:pt x="66" y="125"/>
                  </a:cubicBezTo>
                  <a:cubicBezTo>
                    <a:pt x="68" y="126"/>
                    <a:pt x="69" y="128"/>
                    <a:pt x="73" y="128"/>
                  </a:cubicBezTo>
                  <a:cubicBezTo>
                    <a:pt x="75" y="124"/>
                    <a:pt x="80" y="117"/>
                    <a:pt x="74" y="114"/>
                  </a:cubicBezTo>
                  <a:cubicBezTo>
                    <a:pt x="84" y="115"/>
                    <a:pt x="78" y="125"/>
                    <a:pt x="74" y="128"/>
                  </a:cubicBezTo>
                  <a:close/>
                  <a:moveTo>
                    <a:pt x="9" y="88"/>
                  </a:moveTo>
                  <a:cubicBezTo>
                    <a:pt x="0" y="121"/>
                    <a:pt x="28" y="148"/>
                    <a:pt x="56" y="135"/>
                  </a:cubicBezTo>
                  <a:cubicBezTo>
                    <a:pt x="20" y="145"/>
                    <a:pt x="13" y="115"/>
                    <a:pt x="9" y="88"/>
                  </a:cubicBezTo>
                  <a:close/>
                  <a:moveTo>
                    <a:pt x="37" y="61"/>
                  </a:moveTo>
                  <a:cubicBezTo>
                    <a:pt x="38" y="69"/>
                    <a:pt x="34" y="72"/>
                    <a:pt x="31" y="77"/>
                  </a:cubicBezTo>
                  <a:cubicBezTo>
                    <a:pt x="40" y="78"/>
                    <a:pt x="42" y="66"/>
                    <a:pt x="37" y="61"/>
                  </a:cubicBezTo>
                  <a:close/>
                  <a:moveTo>
                    <a:pt x="30" y="57"/>
                  </a:moveTo>
                  <a:cubicBezTo>
                    <a:pt x="30" y="49"/>
                    <a:pt x="38" y="40"/>
                    <a:pt x="33" y="31"/>
                  </a:cubicBezTo>
                  <a:cubicBezTo>
                    <a:pt x="34" y="41"/>
                    <a:pt x="26" y="49"/>
                    <a:pt x="30" y="57"/>
                  </a:cubicBezTo>
                  <a:close/>
                  <a:moveTo>
                    <a:pt x="30" y="61"/>
                  </a:moveTo>
                  <a:cubicBezTo>
                    <a:pt x="28" y="63"/>
                    <a:pt x="27" y="72"/>
                    <a:pt x="30" y="74"/>
                  </a:cubicBezTo>
                  <a:cubicBezTo>
                    <a:pt x="33" y="70"/>
                    <a:pt x="36" y="63"/>
                    <a:pt x="30" y="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3" name="Freeform 46"/>
            <p:cNvSpPr>
              <a:spLocks noEditPoints="1"/>
            </p:cNvSpPr>
            <p:nvPr/>
          </p:nvSpPr>
          <p:spPr bwMode="auto">
            <a:xfrm>
              <a:off x="906463" y="5768975"/>
              <a:ext cx="341313" cy="323850"/>
            </a:xfrm>
            <a:custGeom>
              <a:avLst/>
              <a:gdLst>
                <a:gd name="T0" fmla="*/ 2 w 151"/>
                <a:gd name="T1" fmla="*/ 96 h 144"/>
                <a:gd name="T2" fmla="*/ 21 w 151"/>
                <a:gd name="T3" fmla="*/ 59 h 144"/>
                <a:gd name="T4" fmla="*/ 22 w 151"/>
                <a:gd name="T5" fmla="*/ 12 h 144"/>
                <a:gd name="T6" fmla="*/ 32 w 151"/>
                <a:gd name="T7" fmla="*/ 58 h 144"/>
                <a:gd name="T8" fmla="*/ 34 w 151"/>
                <a:gd name="T9" fmla="*/ 81 h 144"/>
                <a:gd name="T10" fmla="*/ 15 w 151"/>
                <a:gd name="T11" fmla="*/ 112 h 144"/>
                <a:gd name="T12" fmla="*/ 73 w 151"/>
                <a:gd name="T13" fmla="*/ 107 h 144"/>
                <a:gd name="T14" fmla="*/ 76 w 151"/>
                <a:gd name="T15" fmla="*/ 131 h 144"/>
                <a:gd name="T16" fmla="*/ 151 w 151"/>
                <a:gd name="T17" fmla="*/ 130 h 144"/>
                <a:gd name="T18" fmla="*/ 110 w 151"/>
                <a:gd name="T19" fmla="*/ 134 h 144"/>
                <a:gd name="T20" fmla="*/ 66 w 151"/>
                <a:gd name="T21" fmla="*/ 138 h 144"/>
                <a:gd name="T22" fmla="*/ 12 w 151"/>
                <a:gd name="T23" fmla="*/ 128 h 144"/>
                <a:gd name="T24" fmla="*/ 86 w 151"/>
                <a:gd name="T25" fmla="*/ 138 h 144"/>
                <a:gd name="T26" fmla="*/ 86 w 151"/>
                <a:gd name="T27" fmla="*/ 134 h 144"/>
                <a:gd name="T28" fmla="*/ 75 w 151"/>
                <a:gd name="T29" fmla="*/ 133 h 144"/>
                <a:gd name="T30" fmla="*/ 77 w 151"/>
                <a:gd name="T31" fmla="*/ 128 h 144"/>
                <a:gd name="T32" fmla="*/ 66 w 151"/>
                <a:gd name="T33" fmla="*/ 128 h 144"/>
                <a:gd name="T34" fmla="*/ 64 w 151"/>
                <a:gd name="T35" fmla="*/ 117 h 144"/>
                <a:gd name="T36" fmla="*/ 65 w 151"/>
                <a:gd name="T37" fmla="*/ 114 h 144"/>
                <a:gd name="T38" fmla="*/ 63 w 151"/>
                <a:gd name="T39" fmla="*/ 133 h 144"/>
                <a:gd name="T40" fmla="*/ 54 w 151"/>
                <a:gd name="T41" fmla="*/ 137 h 144"/>
                <a:gd name="T42" fmla="*/ 7 w 151"/>
                <a:gd name="T43" fmla="*/ 86 h 144"/>
                <a:gd name="T44" fmla="*/ 41 w 151"/>
                <a:gd name="T45" fmla="*/ 139 h 144"/>
                <a:gd name="T46" fmla="*/ 92 w 151"/>
                <a:gd name="T47" fmla="*/ 138 h 144"/>
                <a:gd name="T48" fmla="*/ 41 w 151"/>
                <a:gd name="T49" fmla="*/ 137 h 144"/>
                <a:gd name="T50" fmla="*/ 26 w 151"/>
                <a:gd name="T51" fmla="*/ 65 h 144"/>
                <a:gd name="T52" fmla="*/ 32 w 151"/>
                <a:gd name="T53" fmla="*/ 64 h 144"/>
                <a:gd name="T54" fmla="*/ 26 w 151"/>
                <a:gd name="T55" fmla="*/ 72 h 144"/>
                <a:gd name="T56" fmla="*/ 33 w 151"/>
                <a:gd name="T57" fmla="*/ 80 h 144"/>
                <a:gd name="T58" fmla="*/ 38 w 151"/>
                <a:gd name="T59" fmla="*/ 73 h 144"/>
                <a:gd name="T60" fmla="*/ 28 w 151"/>
                <a:gd name="T61" fmla="*/ 78 h 144"/>
                <a:gd name="T62" fmla="*/ 34 w 151"/>
                <a:gd name="T63" fmla="*/ 61 h 144"/>
                <a:gd name="T64" fmla="*/ 18 w 151"/>
                <a:gd name="T65" fmla="*/ 2 h 144"/>
                <a:gd name="T66" fmla="*/ 31 w 151"/>
                <a:gd name="T67" fmla="*/ 32 h 144"/>
                <a:gd name="T68" fmla="*/ 27 w 151"/>
                <a:gd name="T69" fmla="*/ 58 h 144"/>
                <a:gd name="T70" fmla="*/ 28 w 151"/>
                <a:gd name="T71" fmla="*/ 42 h 144"/>
                <a:gd name="T72" fmla="*/ 21 w 151"/>
                <a:gd name="T73" fmla="*/ 61 h 144"/>
                <a:gd name="T74" fmla="*/ 7 w 151"/>
                <a:gd name="T75" fmla="*/ 86 h 144"/>
                <a:gd name="T76" fmla="*/ 110 w 151"/>
                <a:gd name="T77" fmla="*/ 131 h 144"/>
                <a:gd name="T78" fmla="*/ 121 w 151"/>
                <a:gd name="T79" fmla="*/ 123 h 144"/>
                <a:gd name="T80" fmla="*/ 67 w 151"/>
                <a:gd name="T81" fmla="*/ 127 h 144"/>
                <a:gd name="T82" fmla="*/ 74 w 151"/>
                <a:gd name="T83" fmla="*/ 118 h 144"/>
                <a:gd name="T84" fmla="*/ 64 w 151"/>
                <a:gd name="T85" fmla="*/ 118 h 144"/>
                <a:gd name="T86" fmla="*/ 75 w 151"/>
                <a:gd name="T87" fmla="*/ 118 h 144"/>
                <a:gd name="T88" fmla="*/ 70 w 151"/>
                <a:gd name="T89" fmla="*/ 114 h 144"/>
                <a:gd name="T90" fmla="*/ 79 w 151"/>
                <a:gd name="T91" fmla="*/ 120 h 144"/>
                <a:gd name="T92" fmla="*/ 122 w 151"/>
                <a:gd name="T93" fmla="*/ 122 h 144"/>
                <a:gd name="T94" fmla="*/ 123 w 151"/>
                <a:gd name="T95" fmla="*/ 125 h 144"/>
                <a:gd name="T96" fmla="*/ 122 w 151"/>
                <a:gd name="T97" fmla="*/ 122 h 144"/>
                <a:gd name="T98" fmla="*/ 81 w 151"/>
                <a:gd name="T99" fmla="*/ 114 h 144"/>
                <a:gd name="T100" fmla="*/ 32 w 151"/>
                <a:gd name="T101" fmla="*/ 74 h 144"/>
                <a:gd name="T102" fmla="*/ 28 w 151"/>
                <a:gd name="T103" fmla="*/ 63 h 144"/>
                <a:gd name="T104" fmla="*/ 28 w 151"/>
                <a:gd name="T105" fmla="*/ 63 h 144"/>
                <a:gd name="T106" fmla="*/ 29 w 151"/>
                <a:gd name="T107" fmla="*/ 4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1" h="144">
                  <a:moveTo>
                    <a:pt x="47" y="144"/>
                  </a:moveTo>
                  <a:cubicBezTo>
                    <a:pt x="46" y="144"/>
                    <a:pt x="46" y="144"/>
                    <a:pt x="46" y="144"/>
                  </a:cubicBezTo>
                  <a:cubicBezTo>
                    <a:pt x="32" y="144"/>
                    <a:pt x="19" y="139"/>
                    <a:pt x="11" y="129"/>
                  </a:cubicBezTo>
                  <a:cubicBezTo>
                    <a:pt x="3" y="121"/>
                    <a:pt x="0" y="109"/>
                    <a:pt x="2" y="96"/>
                  </a:cubicBezTo>
                  <a:cubicBezTo>
                    <a:pt x="3" y="90"/>
                    <a:pt x="6" y="84"/>
                    <a:pt x="10" y="79"/>
                  </a:cubicBezTo>
                  <a:cubicBezTo>
                    <a:pt x="13" y="73"/>
                    <a:pt x="17" y="68"/>
                    <a:pt x="1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9" y="60"/>
                    <a:pt x="20" y="59"/>
                    <a:pt x="21" y="59"/>
                  </a:cubicBezTo>
                  <a:cubicBezTo>
                    <a:pt x="21" y="59"/>
                    <a:pt x="22" y="59"/>
                    <a:pt x="23" y="59"/>
                  </a:cubicBezTo>
                  <a:cubicBezTo>
                    <a:pt x="23" y="53"/>
                    <a:pt x="24" y="47"/>
                    <a:pt x="26" y="41"/>
                  </a:cubicBezTo>
                  <a:cubicBezTo>
                    <a:pt x="28" y="35"/>
                    <a:pt x="30" y="30"/>
                    <a:pt x="29" y="24"/>
                  </a:cubicBezTo>
                  <a:cubicBezTo>
                    <a:pt x="28" y="19"/>
                    <a:pt x="25" y="15"/>
                    <a:pt x="22" y="12"/>
                  </a:cubicBezTo>
                  <a:cubicBezTo>
                    <a:pt x="19" y="8"/>
                    <a:pt x="16" y="5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5" y="8"/>
                    <a:pt x="40" y="37"/>
                    <a:pt x="32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7" y="61"/>
                    <a:pt x="39" y="61"/>
                    <a:pt x="40" y="63"/>
                  </a:cubicBezTo>
                  <a:cubicBezTo>
                    <a:pt x="43" y="72"/>
                    <a:pt x="37" y="78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28" y="81"/>
                    <a:pt x="23" y="79"/>
                    <a:pt x="22" y="76"/>
                  </a:cubicBezTo>
                  <a:cubicBezTo>
                    <a:pt x="21" y="75"/>
                    <a:pt x="21" y="73"/>
                    <a:pt x="21" y="71"/>
                  </a:cubicBezTo>
                  <a:cubicBezTo>
                    <a:pt x="12" y="82"/>
                    <a:pt x="10" y="98"/>
                    <a:pt x="15" y="112"/>
                  </a:cubicBezTo>
                  <a:cubicBezTo>
                    <a:pt x="20" y="127"/>
                    <a:pt x="32" y="135"/>
                    <a:pt x="46" y="135"/>
                  </a:cubicBezTo>
                  <a:cubicBezTo>
                    <a:pt x="51" y="135"/>
                    <a:pt x="56" y="134"/>
                    <a:pt x="61" y="133"/>
                  </a:cubicBezTo>
                  <a:cubicBezTo>
                    <a:pt x="58" y="128"/>
                    <a:pt x="57" y="122"/>
                    <a:pt x="60" y="116"/>
                  </a:cubicBezTo>
                  <a:cubicBezTo>
                    <a:pt x="63" y="111"/>
                    <a:pt x="68" y="107"/>
                    <a:pt x="73" y="107"/>
                  </a:cubicBezTo>
                  <a:cubicBezTo>
                    <a:pt x="75" y="107"/>
                    <a:pt x="79" y="108"/>
                    <a:pt x="83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4" y="122"/>
                    <a:pt x="81" y="126"/>
                    <a:pt x="77" y="130"/>
                  </a:cubicBezTo>
                  <a:cubicBezTo>
                    <a:pt x="77" y="130"/>
                    <a:pt x="77" y="131"/>
                    <a:pt x="76" y="131"/>
                  </a:cubicBezTo>
                  <a:cubicBezTo>
                    <a:pt x="78" y="132"/>
                    <a:pt x="80" y="132"/>
                    <a:pt x="82" y="132"/>
                  </a:cubicBezTo>
                  <a:cubicBezTo>
                    <a:pt x="90" y="132"/>
                    <a:pt x="98" y="129"/>
                    <a:pt x="107" y="125"/>
                  </a:cubicBezTo>
                  <a:cubicBezTo>
                    <a:pt x="115" y="122"/>
                    <a:pt x="123" y="119"/>
                    <a:pt x="131" y="119"/>
                  </a:cubicBezTo>
                  <a:cubicBezTo>
                    <a:pt x="139" y="119"/>
                    <a:pt x="146" y="123"/>
                    <a:pt x="151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6" y="127"/>
                    <a:pt x="142" y="124"/>
                    <a:pt x="136" y="124"/>
                  </a:cubicBezTo>
                  <a:cubicBezTo>
                    <a:pt x="126" y="124"/>
                    <a:pt x="115" y="131"/>
                    <a:pt x="112" y="132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05" y="137"/>
                    <a:pt x="99" y="139"/>
                    <a:pt x="90" y="139"/>
                  </a:cubicBezTo>
                  <a:cubicBezTo>
                    <a:pt x="86" y="139"/>
                    <a:pt x="82" y="139"/>
                    <a:pt x="78" y="139"/>
                  </a:cubicBezTo>
                  <a:cubicBezTo>
                    <a:pt x="74" y="138"/>
                    <a:pt x="70" y="138"/>
                    <a:pt x="66" y="138"/>
                  </a:cubicBezTo>
                  <a:cubicBezTo>
                    <a:pt x="58" y="138"/>
                    <a:pt x="52" y="140"/>
                    <a:pt x="47" y="144"/>
                  </a:cubicBezTo>
                  <a:close/>
                  <a:moveTo>
                    <a:pt x="7" y="86"/>
                  </a:moveTo>
                  <a:cubicBezTo>
                    <a:pt x="5" y="89"/>
                    <a:pt x="4" y="93"/>
                    <a:pt x="3" y="96"/>
                  </a:cubicBezTo>
                  <a:cubicBezTo>
                    <a:pt x="2" y="109"/>
                    <a:pt x="5" y="120"/>
                    <a:pt x="12" y="128"/>
                  </a:cubicBezTo>
                  <a:cubicBezTo>
                    <a:pt x="20" y="137"/>
                    <a:pt x="32" y="142"/>
                    <a:pt x="46" y="142"/>
                  </a:cubicBezTo>
                  <a:cubicBezTo>
                    <a:pt x="51" y="138"/>
                    <a:pt x="57" y="136"/>
                    <a:pt x="66" y="136"/>
                  </a:cubicBezTo>
                  <a:cubicBezTo>
                    <a:pt x="70" y="136"/>
                    <a:pt x="74" y="137"/>
                    <a:pt x="78" y="137"/>
                  </a:cubicBezTo>
                  <a:cubicBezTo>
                    <a:pt x="81" y="137"/>
                    <a:pt x="83" y="138"/>
                    <a:pt x="86" y="138"/>
                  </a:cubicBezTo>
                  <a:cubicBezTo>
                    <a:pt x="84" y="137"/>
                    <a:pt x="83" y="136"/>
                    <a:pt x="81" y="135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3" y="134"/>
                    <a:pt x="84" y="134"/>
                    <a:pt x="86" y="134"/>
                  </a:cubicBezTo>
                  <a:cubicBezTo>
                    <a:pt x="92" y="134"/>
                    <a:pt x="99" y="131"/>
                    <a:pt x="105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97" y="131"/>
                    <a:pt x="89" y="133"/>
                    <a:pt x="82" y="133"/>
                  </a:cubicBezTo>
                  <a:cubicBezTo>
                    <a:pt x="79" y="133"/>
                    <a:pt x="77" y="133"/>
                    <a:pt x="75" y="133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5" y="131"/>
                    <a:pt x="76" y="130"/>
                    <a:pt x="76" y="129"/>
                  </a:cubicBezTo>
                  <a:cubicBezTo>
                    <a:pt x="77" y="129"/>
                    <a:pt x="77" y="128"/>
                    <a:pt x="77" y="128"/>
                  </a:cubicBezTo>
                  <a:cubicBezTo>
                    <a:pt x="76" y="129"/>
                    <a:pt x="74" y="130"/>
                    <a:pt x="72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8" y="130"/>
                    <a:pt x="67" y="129"/>
                    <a:pt x="66" y="128"/>
                  </a:cubicBezTo>
                  <a:cubicBezTo>
                    <a:pt x="65" y="128"/>
                    <a:pt x="64" y="127"/>
                    <a:pt x="63" y="127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6" y="117"/>
                    <a:pt x="68" y="115"/>
                    <a:pt x="68" y="114"/>
                  </a:cubicBezTo>
                  <a:cubicBezTo>
                    <a:pt x="68" y="114"/>
                    <a:pt x="68" y="114"/>
                    <a:pt x="66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0"/>
                    <a:pt x="69" y="109"/>
                    <a:pt x="71" y="109"/>
                  </a:cubicBezTo>
                  <a:cubicBezTo>
                    <a:pt x="67" y="110"/>
                    <a:pt x="64" y="113"/>
                    <a:pt x="62" y="117"/>
                  </a:cubicBezTo>
                  <a:cubicBezTo>
                    <a:pt x="59" y="122"/>
                    <a:pt x="59" y="128"/>
                    <a:pt x="63" y="133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59" y="135"/>
                    <a:pt x="56" y="136"/>
                    <a:pt x="54" y="136"/>
                  </a:cubicBezTo>
                  <a:cubicBezTo>
                    <a:pt x="54" y="137"/>
                    <a:pt x="54" y="137"/>
                    <a:pt x="54" y="137"/>
                  </a:cubicBezTo>
                  <a:cubicBezTo>
                    <a:pt x="49" y="139"/>
                    <a:pt x="44" y="140"/>
                    <a:pt x="39" y="140"/>
                  </a:cubicBezTo>
                  <a:cubicBezTo>
                    <a:pt x="29" y="140"/>
                    <a:pt x="19" y="135"/>
                    <a:pt x="13" y="127"/>
                  </a:cubicBezTo>
                  <a:cubicBezTo>
                    <a:pt x="5" y="116"/>
                    <a:pt x="2" y="103"/>
                    <a:pt x="6" y="89"/>
                  </a:cubicBezTo>
                  <a:lnTo>
                    <a:pt x="7" y="86"/>
                  </a:lnTo>
                  <a:close/>
                  <a:moveTo>
                    <a:pt x="7" y="93"/>
                  </a:moveTo>
                  <a:cubicBezTo>
                    <a:pt x="4" y="105"/>
                    <a:pt x="7" y="117"/>
                    <a:pt x="14" y="126"/>
                  </a:cubicBezTo>
                  <a:cubicBezTo>
                    <a:pt x="21" y="135"/>
                    <a:pt x="3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16" y="139"/>
                    <a:pt x="10" y="113"/>
                    <a:pt x="7" y="93"/>
                  </a:cubicBezTo>
                  <a:close/>
                  <a:moveTo>
                    <a:pt x="108" y="133"/>
                  </a:moveTo>
                  <a:cubicBezTo>
                    <a:pt x="106" y="133"/>
                    <a:pt x="104" y="134"/>
                    <a:pt x="102" y="135"/>
                  </a:cubicBezTo>
                  <a:cubicBezTo>
                    <a:pt x="99" y="136"/>
                    <a:pt x="95" y="137"/>
                    <a:pt x="92" y="138"/>
                  </a:cubicBezTo>
                  <a:cubicBezTo>
                    <a:pt x="99" y="138"/>
                    <a:pt x="104" y="136"/>
                    <a:pt x="108" y="133"/>
                  </a:cubicBezTo>
                  <a:close/>
                  <a:moveTo>
                    <a:pt x="7" y="86"/>
                  </a:moveTo>
                  <a:cubicBezTo>
                    <a:pt x="7" y="89"/>
                    <a:pt x="7" y="89"/>
                    <a:pt x="7" y="89"/>
                  </a:cubicBezTo>
                  <a:cubicBezTo>
                    <a:pt x="12" y="114"/>
                    <a:pt x="17" y="137"/>
                    <a:pt x="41" y="137"/>
                  </a:cubicBezTo>
                  <a:cubicBezTo>
                    <a:pt x="43" y="137"/>
                    <a:pt x="45" y="137"/>
                    <a:pt x="48" y="137"/>
                  </a:cubicBezTo>
                  <a:cubicBezTo>
                    <a:pt x="32" y="137"/>
                    <a:pt x="19" y="128"/>
                    <a:pt x="13" y="113"/>
                  </a:cubicBezTo>
                  <a:cubicBezTo>
                    <a:pt x="7" y="96"/>
                    <a:pt x="12" y="77"/>
                    <a:pt x="23" y="67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3"/>
                    <a:pt x="27" y="62"/>
                    <a:pt x="27" y="62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1" y="63"/>
                    <a:pt x="32" y="64"/>
                  </a:cubicBezTo>
                  <a:cubicBezTo>
                    <a:pt x="33" y="68"/>
                    <a:pt x="30" y="73"/>
                    <a:pt x="29" y="75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7" y="75"/>
                    <a:pt x="26" y="74"/>
                    <a:pt x="26" y="72"/>
                  </a:cubicBezTo>
                  <a:cubicBezTo>
                    <a:pt x="25" y="70"/>
                    <a:pt x="26" y="68"/>
                    <a:pt x="26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2" y="71"/>
                    <a:pt x="22" y="73"/>
                    <a:pt x="23" y="75"/>
                  </a:cubicBezTo>
                  <a:cubicBezTo>
                    <a:pt x="24" y="78"/>
                    <a:pt x="28" y="80"/>
                    <a:pt x="33" y="80"/>
                  </a:cubicBezTo>
                  <a:cubicBezTo>
                    <a:pt x="36" y="77"/>
                    <a:pt x="41" y="71"/>
                    <a:pt x="39" y="64"/>
                  </a:cubicBezTo>
                  <a:cubicBezTo>
                    <a:pt x="38" y="63"/>
                    <a:pt x="37" y="62"/>
                    <a:pt x="35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8" y="64"/>
                    <a:pt x="39" y="69"/>
                    <a:pt x="38" y="73"/>
                  </a:cubicBezTo>
                  <a:cubicBezTo>
                    <a:pt x="36" y="77"/>
                    <a:pt x="34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29" y="7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30" y="75"/>
                    <a:pt x="31" y="74"/>
                  </a:cubicBezTo>
                  <a:cubicBezTo>
                    <a:pt x="33" y="71"/>
                    <a:pt x="35" y="68"/>
                    <a:pt x="34" y="6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1"/>
                    <a:pt x="31" y="60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8" y="39"/>
                    <a:pt x="34" y="10"/>
                    <a:pt x="18" y="2"/>
                  </a:cubicBezTo>
                  <a:cubicBezTo>
                    <a:pt x="18" y="5"/>
                    <a:pt x="20" y="8"/>
                    <a:pt x="23" y="11"/>
                  </a:cubicBezTo>
                  <a:cubicBezTo>
                    <a:pt x="26" y="14"/>
                    <a:pt x="29" y="18"/>
                    <a:pt x="30" y="24"/>
                  </a:cubicBezTo>
                  <a:cubicBezTo>
                    <a:pt x="30" y="26"/>
                    <a:pt x="30" y="28"/>
                    <a:pt x="30" y="30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5" y="38"/>
                    <a:pt x="33" y="44"/>
                    <a:pt x="31" y="49"/>
                  </a:cubicBezTo>
                  <a:cubicBezTo>
                    <a:pt x="30" y="52"/>
                    <a:pt x="29" y="55"/>
                    <a:pt x="29" y="58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3"/>
                    <a:pt x="26" y="49"/>
                    <a:pt x="28" y="44"/>
                  </a:cubicBezTo>
                  <a:cubicBezTo>
                    <a:pt x="29" y="40"/>
                    <a:pt x="31" y="36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5"/>
                    <a:pt x="29" y="38"/>
                    <a:pt x="28" y="42"/>
                  </a:cubicBezTo>
                  <a:cubicBezTo>
                    <a:pt x="26" y="47"/>
                    <a:pt x="24" y="53"/>
                    <a:pt x="24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3" y="61"/>
                    <a:pt x="22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0" y="61"/>
                    <a:pt x="20" y="61"/>
                    <a:pt x="19" y="62"/>
                  </a:cubicBezTo>
                  <a:cubicBezTo>
                    <a:pt x="18" y="69"/>
                    <a:pt x="14" y="74"/>
                    <a:pt x="11" y="79"/>
                  </a:cubicBezTo>
                  <a:cubicBezTo>
                    <a:pt x="10" y="82"/>
                    <a:pt x="8" y="84"/>
                    <a:pt x="7" y="86"/>
                  </a:cubicBezTo>
                  <a:close/>
                  <a:moveTo>
                    <a:pt x="85" y="136"/>
                  </a:moveTo>
                  <a:cubicBezTo>
                    <a:pt x="86" y="136"/>
                    <a:pt x="87" y="137"/>
                    <a:pt x="89" y="137"/>
                  </a:cubicBezTo>
                  <a:cubicBezTo>
                    <a:pt x="93" y="137"/>
                    <a:pt x="97" y="135"/>
                    <a:pt x="101" y="133"/>
                  </a:cubicBezTo>
                  <a:cubicBezTo>
                    <a:pt x="105" y="132"/>
                    <a:pt x="108" y="131"/>
                    <a:pt x="110" y="131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3" y="129"/>
                    <a:pt x="116" y="127"/>
                    <a:pt x="118" y="126"/>
                  </a:cubicBezTo>
                  <a:cubicBezTo>
                    <a:pt x="120" y="125"/>
                    <a:pt x="122" y="125"/>
                    <a:pt x="123" y="124"/>
                  </a:cubicBezTo>
                  <a:cubicBezTo>
                    <a:pt x="122" y="124"/>
                    <a:pt x="122" y="123"/>
                    <a:pt x="121" y="123"/>
                  </a:cubicBezTo>
                  <a:cubicBezTo>
                    <a:pt x="117" y="123"/>
                    <a:pt x="111" y="126"/>
                    <a:pt x="106" y="129"/>
                  </a:cubicBezTo>
                  <a:cubicBezTo>
                    <a:pt x="99" y="132"/>
                    <a:pt x="92" y="136"/>
                    <a:pt x="85" y="136"/>
                  </a:cubicBezTo>
                  <a:close/>
                  <a:moveTo>
                    <a:pt x="64" y="126"/>
                  </a:moveTo>
                  <a:cubicBezTo>
                    <a:pt x="65" y="126"/>
                    <a:pt x="66" y="126"/>
                    <a:pt x="67" y="127"/>
                  </a:cubicBezTo>
                  <a:cubicBezTo>
                    <a:pt x="68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0" y="128"/>
                    <a:pt x="71" y="128"/>
                    <a:pt x="71" y="127"/>
                  </a:cubicBezTo>
                  <a:cubicBezTo>
                    <a:pt x="72" y="125"/>
                    <a:pt x="75" y="121"/>
                    <a:pt x="74" y="118"/>
                  </a:cubicBezTo>
                  <a:cubicBezTo>
                    <a:pt x="74" y="117"/>
                    <a:pt x="73" y="116"/>
                    <a:pt x="72" y="115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6"/>
                    <a:pt x="67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lnTo>
                    <a:pt x="64" y="126"/>
                  </a:lnTo>
                  <a:close/>
                  <a:moveTo>
                    <a:pt x="75" y="116"/>
                  </a:moveTo>
                  <a:cubicBezTo>
                    <a:pt x="75" y="117"/>
                    <a:pt x="75" y="117"/>
                    <a:pt x="75" y="118"/>
                  </a:cubicBezTo>
                  <a:cubicBezTo>
                    <a:pt x="76" y="121"/>
                    <a:pt x="74" y="125"/>
                    <a:pt x="72" y="128"/>
                  </a:cubicBezTo>
                  <a:cubicBezTo>
                    <a:pt x="75" y="126"/>
                    <a:pt x="77" y="121"/>
                    <a:pt x="77" y="118"/>
                  </a:cubicBezTo>
                  <a:cubicBezTo>
                    <a:pt x="76" y="118"/>
                    <a:pt x="76" y="117"/>
                    <a:pt x="75" y="116"/>
                  </a:cubicBezTo>
                  <a:close/>
                  <a:moveTo>
                    <a:pt x="70" y="114"/>
                  </a:moveTo>
                  <a:cubicBezTo>
                    <a:pt x="72" y="114"/>
                    <a:pt x="72" y="114"/>
                    <a:pt x="72" y="114"/>
                  </a:cubicBezTo>
                  <a:cubicBezTo>
                    <a:pt x="76" y="115"/>
                    <a:pt x="78" y="117"/>
                    <a:pt x="78" y="118"/>
                  </a:cubicBezTo>
                  <a:cubicBezTo>
                    <a:pt x="79" y="121"/>
                    <a:pt x="77" y="125"/>
                    <a:pt x="74" y="128"/>
                  </a:cubicBezTo>
                  <a:cubicBezTo>
                    <a:pt x="79" y="126"/>
                    <a:pt x="79" y="122"/>
                    <a:pt x="79" y="120"/>
                  </a:cubicBezTo>
                  <a:cubicBezTo>
                    <a:pt x="79" y="116"/>
                    <a:pt x="76" y="110"/>
                    <a:pt x="72" y="110"/>
                  </a:cubicBezTo>
                  <a:cubicBezTo>
                    <a:pt x="71" y="110"/>
                    <a:pt x="69" y="111"/>
                    <a:pt x="68" y="113"/>
                  </a:cubicBezTo>
                  <a:cubicBezTo>
                    <a:pt x="69" y="113"/>
                    <a:pt x="69" y="113"/>
                    <a:pt x="70" y="114"/>
                  </a:cubicBezTo>
                  <a:close/>
                  <a:moveTo>
                    <a:pt x="122" y="122"/>
                  </a:moveTo>
                  <a:cubicBezTo>
                    <a:pt x="123" y="122"/>
                    <a:pt x="124" y="122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4"/>
                    <a:pt x="124" y="125"/>
                    <a:pt x="123" y="125"/>
                  </a:cubicBezTo>
                  <a:cubicBezTo>
                    <a:pt x="127" y="124"/>
                    <a:pt x="131" y="123"/>
                    <a:pt x="136" y="123"/>
                  </a:cubicBezTo>
                  <a:cubicBezTo>
                    <a:pt x="139" y="123"/>
                    <a:pt x="141" y="123"/>
                    <a:pt x="143" y="124"/>
                  </a:cubicBezTo>
                  <a:cubicBezTo>
                    <a:pt x="140" y="122"/>
                    <a:pt x="136" y="121"/>
                    <a:pt x="131" y="121"/>
                  </a:cubicBezTo>
                  <a:cubicBezTo>
                    <a:pt x="128" y="121"/>
                    <a:pt x="125" y="121"/>
                    <a:pt x="122" y="122"/>
                  </a:cubicBezTo>
                  <a:close/>
                  <a:moveTo>
                    <a:pt x="72" y="109"/>
                  </a:moveTo>
                  <a:cubicBezTo>
                    <a:pt x="77" y="109"/>
                    <a:pt x="81" y="115"/>
                    <a:pt x="81" y="120"/>
                  </a:cubicBezTo>
                  <a:cubicBezTo>
                    <a:pt x="81" y="121"/>
                    <a:pt x="81" y="122"/>
                    <a:pt x="81" y="123"/>
                  </a:cubicBezTo>
                  <a:cubicBezTo>
                    <a:pt x="82" y="121"/>
                    <a:pt x="82" y="118"/>
                    <a:pt x="81" y="114"/>
                  </a:cubicBezTo>
                  <a:cubicBezTo>
                    <a:pt x="79" y="110"/>
                    <a:pt x="75" y="108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lose/>
                  <a:moveTo>
                    <a:pt x="36" y="65"/>
                  </a:moveTo>
                  <a:cubicBezTo>
                    <a:pt x="36" y="69"/>
                    <a:pt x="34" y="72"/>
                    <a:pt x="32" y="74"/>
                  </a:cubicBezTo>
                  <a:cubicBezTo>
                    <a:pt x="32" y="75"/>
                    <a:pt x="31" y="76"/>
                    <a:pt x="31" y="77"/>
                  </a:cubicBezTo>
                  <a:cubicBezTo>
                    <a:pt x="34" y="77"/>
                    <a:pt x="36" y="74"/>
                    <a:pt x="36" y="73"/>
                  </a:cubicBezTo>
                  <a:cubicBezTo>
                    <a:pt x="37" y="70"/>
                    <a:pt x="37" y="67"/>
                    <a:pt x="36" y="65"/>
                  </a:cubicBezTo>
                  <a:close/>
                  <a:moveTo>
                    <a:pt x="28" y="63"/>
                  </a:moveTo>
                  <a:cubicBezTo>
                    <a:pt x="27" y="65"/>
                    <a:pt x="27" y="69"/>
                    <a:pt x="27" y="72"/>
                  </a:cubicBezTo>
                  <a:cubicBezTo>
                    <a:pt x="27" y="73"/>
                    <a:pt x="28" y="73"/>
                    <a:pt x="28" y="74"/>
                  </a:cubicBezTo>
                  <a:cubicBezTo>
                    <a:pt x="30" y="71"/>
                    <a:pt x="32" y="67"/>
                    <a:pt x="31" y="65"/>
                  </a:cubicBezTo>
                  <a:cubicBezTo>
                    <a:pt x="30" y="64"/>
                    <a:pt x="30" y="63"/>
                    <a:pt x="28" y="63"/>
                  </a:cubicBezTo>
                  <a:close/>
                  <a:moveTo>
                    <a:pt x="32" y="36"/>
                  </a:moveTo>
                  <a:cubicBezTo>
                    <a:pt x="31" y="39"/>
                    <a:pt x="30" y="42"/>
                    <a:pt x="29" y="44"/>
                  </a:cubicBezTo>
                  <a:cubicBezTo>
                    <a:pt x="28" y="48"/>
                    <a:pt x="27" y="51"/>
                    <a:pt x="28" y="55"/>
                  </a:cubicBezTo>
                  <a:cubicBezTo>
                    <a:pt x="28" y="53"/>
                    <a:pt x="29" y="51"/>
                    <a:pt x="29" y="49"/>
                  </a:cubicBezTo>
                  <a:cubicBezTo>
                    <a:pt x="31" y="45"/>
                    <a:pt x="32" y="41"/>
                    <a:pt x="32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4" name="Freeform 47"/>
            <p:cNvSpPr>
              <a:spLocks noEditPoints="1"/>
            </p:cNvSpPr>
            <p:nvPr/>
          </p:nvSpPr>
          <p:spPr bwMode="auto">
            <a:xfrm>
              <a:off x="895350" y="3316288"/>
              <a:ext cx="363538" cy="328613"/>
            </a:xfrm>
            <a:custGeom>
              <a:avLst/>
              <a:gdLst>
                <a:gd name="T0" fmla="*/ 50 w 161"/>
                <a:gd name="T1" fmla="*/ 8 h 146"/>
                <a:gd name="T2" fmla="*/ 60 w 161"/>
                <a:gd name="T3" fmla="*/ 25 h 146"/>
                <a:gd name="T4" fmla="*/ 54 w 161"/>
                <a:gd name="T5" fmla="*/ 17 h 146"/>
                <a:gd name="T6" fmla="*/ 63 w 161"/>
                <a:gd name="T7" fmla="*/ 34 h 146"/>
                <a:gd name="T8" fmla="*/ 49 w 161"/>
                <a:gd name="T9" fmla="*/ 37 h 146"/>
                <a:gd name="T10" fmla="*/ 41 w 161"/>
                <a:gd name="T11" fmla="*/ 13 h 146"/>
                <a:gd name="T12" fmla="*/ 16 w 161"/>
                <a:gd name="T13" fmla="*/ 62 h 146"/>
                <a:gd name="T14" fmla="*/ 34 w 161"/>
                <a:gd name="T15" fmla="*/ 92 h 146"/>
                <a:gd name="T16" fmla="*/ 27 w 161"/>
                <a:gd name="T17" fmla="*/ 146 h 146"/>
                <a:gd name="T18" fmla="*/ 33 w 161"/>
                <a:gd name="T19" fmla="*/ 104 h 146"/>
                <a:gd name="T20" fmla="*/ 26 w 161"/>
                <a:gd name="T21" fmla="*/ 102 h 146"/>
                <a:gd name="T22" fmla="*/ 30 w 161"/>
                <a:gd name="T23" fmla="*/ 101 h 146"/>
                <a:gd name="T24" fmla="*/ 4 w 161"/>
                <a:gd name="T25" fmla="*/ 60 h 146"/>
                <a:gd name="T26" fmla="*/ 41 w 161"/>
                <a:gd name="T27" fmla="*/ 10 h 146"/>
                <a:gd name="T28" fmla="*/ 51 w 161"/>
                <a:gd name="T29" fmla="*/ 4 h 146"/>
                <a:gd name="T30" fmla="*/ 145 w 161"/>
                <a:gd name="T31" fmla="*/ 13 h 146"/>
                <a:gd name="T32" fmla="*/ 142 w 161"/>
                <a:gd name="T33" fmla="*/ 0 h 146"/>
                <a:gd name="T34" fmla="*/ 141 w 161"/>
                <a:gd name="T35" fmla="*/ 33 h 146"/>
                <a:gd name="T36" fmla="*/ 50 w 161"/>
                <a:gd name="T37" fmla="*/ 8 h 146"/>
                <a:gd name="T38" fmla="*/ 137 w 161"/>
                <a:gd name="T39" fmla="*/ 31 h 146"/>
                <a:gd name="T40" fmla="*/ 148 w 161"/>
                <a:gd name="T41" fmla="*/ 16 h 146"/>
                <a:gd name="T42" fmla="*/ 70 w 161"/>
                <a:gd name="T43" fmla="*/ 8 h 146"/>
                <a:gd name="T44" fmla="*/ 137 w 161"/>
                <a:gd name="T45" fmla="*/ 31 h 146"/>
                <a:gd name="T46" fmla="*/ 26 w 161"/>
                <a:gd name="T47" fmla="*/ 84 h 146"/>
                <a:gd name="T48" fmla="*/ 22 w 161"/>
                <a:gd name="T49" fmla="*/ 16 h 146"/>
                <a:gd name="T50" fmla="*/ 26 w 161"/>
                <a:gd name="T51" fmla="*/ 84 h 146"/>
                <a:gd name="T52" fmla="*/ 57 w 161"/>
                <a:gd name="T53" fmla="*/ 28 h 146"/>
                <a:gd name="T54" fmla="*/ 46 w 161"/>
                <a:gd name="T55" fmla="*/ 16 h 146"/>
                <a:gd name="T56" fmla="*/ 57 w 161"/>
                <a:gd name="T57" fmla="*/ 28 h 146"/>
                <a:gd name="T58" fmla="*/ 57 w 161"/>
                <a:gd name="T59" fmla="*/ 31 h 146"/>
                <a:gd name="T60" fmla="*/ 46 w 161"/>
                <a:gd name="T61" fmla="*/ 28 h 146"/>
                <a:gd name="T62" fmla="*/ 57 w 161"/>
                <a:gd name="T63" fmla="*/ 3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1" h="146">
                  <a:moveTo>
                    <a:pt x="50" y="8"/>
                  </a:moveTo>
                  <a:cubicBezTo>
                    <a:pt x="55" y="14"/>
                    <a:pt x="53" y="20"/>
                    <a:pt x="60" y="25"/>
                  </a:cubicBezTo>
                  <a:cubicBezTo>
                    <a:pt x="62" y="23"/>
                    <a:pt x="58" y="18"/>
                    <a:pt x="54" y="17"/>
                  </a:cubicBezTo>
                  <a:cubicBezTo>
                    <a:pt x="64" y="13"/>
                    <a:pt x="65" y="25"/>
                    <a:pt x="63" y="34"/>
                  </a:cubicBezTo>
                  <a:cubicBezTo>
                    <a:pt x="59" y="36"/>
                    <a:pt x="55" y="37"/>
                    <a:pt x="49" y="37"/>
                  </a:cubicBezTo>
                  <a:cubicBezTo>
                    <a:pt x="43" y="31"/>
                    <a:pt x="43" y="19"/>
                    <a:pt x="41" y="13"/>
                  </a:cubicBezTo>
                  <a:cubicBezTo>
                    <a:pt x="14" y="14"/>
                    <a:pt x="9" y="41"/>
                    <a:pt x="16" y="62"/>
                  </a:cubicBezTo>
                  <a:cubicBezTo>
                    <a:pt x="19" y="72"/>
                    <a:pt x="30" y="81"/>
                    <a:pt x="34" y="92"/>
                  </a:cubicBezTo>
                  <a:cubicBezTo>
                    <a:pt x="41" y="111"/>
                    <a:pt x="38" y="129"/>
                    <a:pt x="27" y="146"/>
                  </a:cubicBezTo>
                  <a:cubicBezTo>
                    <a:pt x="28" y="137"/>
                    <a:pt x="39" y="121"/>
                    <a:pt x="33" y="104"/>
                  </a:cubicBezTo>
                  <a:cubicBezTo>
                    <a:pt x="31" y="102"/>
                    <a:pt x="29" y="102"/>
                    <a:pt x="26" y="102"/>
                  </a:cubicBezTo>
                  <a:cubicBezTo>
                    <a:pt x="26" y="100"/>
                    <a:pt x="28" y="101"/>
                    <a:pt x="30" y="101"/>
                  </a:cubicBezTo>
                  <a:cubicBezTo>
                    <a:pt x="28" y="89"/>
                    <a:pt x="7" y="79"/>
                    <a:pt x="4" y="60"/>
                  </a:cubicBezTo>
                  <a:cubicBezTo>
                    <a:pt x="1" y="34"/>
                    <a:pt x="12" y="6"/>
                    <a:pt x="41" y="10"/>
                  </a:cubicBezTo>
                  <a:cubicBezTo>
                    <a:pt x="45" y="9"/>
                    <a:pt x="47" y="5"/>
                    <a:pt x="51" y="4"/>
                  </a:cubicBezTo>
                  <a:cubicBezTo>
                    <a:pt x="86" y="1"/>
                    <a:pt x="128" y="46"/>
                    <a:pt x="145" y="13"/>
                  </a:cubicBezTo>
                  <a:cubicBezTo>
                    <a:pt x="146" y="6"/>
                    <a:pt x="144" y="3"/>
                    <a:pt x="142" y="0"/>
                  </a:cubicBezTo>
                  <a:cubicBezTo>
                    <a:pt x="161" y="2"/>
                    <a:pt x="149" y="29"/>
                    <a:pt x="141" y="33"/>
                  </a:cubicBezTo>
                  <a:cubicBezTo>
                    <a:pt x="111" y="47"/>
                    <a:pt x="71" y="4"/>
                    <a:pt x="50" y="8"/>
                  </a:cubicBezTo>
                  <a:close/>
                  <a:moveTo>
                    <a:pt x="137" y="31"/>
                  </a:moveTo>
                  <a:cubicBezTo>
                    <a:pt x="142" y="29"/>
                    <a:pt x="151" y="17"/>
                    <a:pt x="148" y="16"/>
                  </a:cubicBezTo>
                  <a:cubicBezTo>
                    <a:pt x="130" y="43"/>
                    <a:pt x="93" y="14"/>
                    <a:pt x="70" y="8"/>
                  </a:cubicBezTo>
                  <a:cubicBezTo>
                    <a:pt x="87" y="21"/>
                    <a:pt x="105" y="33"/>
                    <a:pt x="137" y="31"/>
                  </a:cubicBezTo>
                  <a:close/>
                  <a:moveTo>
                    <a:pt x="26" y="84"/>
                  </a:moveTo>
                  <a:cubicBezTo>
                    <a:pt x="10" y="71"/>
                    <a:pt x="7" y="27"/>
                    <a:pt x="22" y="16"/>
                  </a:cubicBezTo>
                  <a:cubicBezTo>
                    <a:pt x="0" y="29"/>
                    <a:pt x="5" y="78"/>
                    <a:pt x="26" y="84"/>
                  </a:cubicBezTo>
                  <a:close/>
                  <a:moveTo>
                    <a:pt x="57" y="28"/>
                  </a:moveTo>
                  <a:cubicBezTo>
                    <a:pt x="55" y="22"/>
                    <a:pt x="53" y="16"/>
                    <a:pt x="46" y="16"/>
                  </a:cubicBezTo>
                  <a:cubicBezTo>
                    <a:pt x="46" y="23"/>
                    <a:pt x="50" y="27"/>
                    <a:pt x="57" y="28"/>
                  </a:cubicBezTo>
                  <a:close/>
                  <a:moveTo>
                    <a:pt x="57" y="31"/>
                  </a:moveTo>
                  <a:cubicBezTo>
                    <a:pt x="51" y="33"/>
                    <a:pt x="49" y="24"/>
                    <a:pt x="46" y="28"/>
                  </a:cubicBezTo>
                  <a:cubicBezTo>
                    <a:pt x="47" y="31"/>
                    <a:pt x="56" y="40"/>
                    <a:pt x="57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5" name="Freeform 48"/>
            <p:cNvSpPr>
              <a:spLocks noEditPoints="1"/>
            </p:cNvSpPr>
            <p:nvPr/>
          </p:nvSpPr>
          <p:spPr bwMode="auto">
            <a:xfrm>
              <a:off x="903288" y="3313113"/>
              <a:ext cx="336550" cy="338138"/>
            </a:xfrm>
            <a:custGeom>
              <a:avLst/>
              <a:gdLst>
                <a:gd name="T0" fmla="*/ 81 w 150"/>
                <a:gd name="T1" fmla="*/ 22 h 150"/>
                <a:gd name="T2" fmla="*/ 52 w 150"/>
                <a:gd name="T3" fmla="*/ 17 h 150"/>
                <a:gd name="T4" fmla="*/ 60 w 150"/>
                <a:gd name="T5" fmla="*/ 35 h 150"/>
                <a:gd name="T6" fmla="*/ 45 w 150"/>
                <a:gd name="T7" fmla="*/ 39 h 150"/>
                <a:gd name="T8" fmla="*/ 39 w 150"/>
                <a:gd name="T9" fmla="*/ 20 h 150"/>
                <a:gd name="T10" fmla="*/ 14 w 150"/>
                <a:gd name="T11" fmla="*/ 63 h 150"/>
                <a:gd name="T12" fmla="*/ 25 w 150"/>
                <a:gd name="T13" fmla="*/ 148 h 150"/>
                <a:gd name="T14" fmla="*/ 26 w 150"/>
                <a:gd name="T15" fmla="*/ 137 h 150"/>
                <a:gd name="T16" fmla="*/ 23 w 150"/>
                <a:gd name="T17" fmla="*/ 104 h 150"/>
                <a:gd name="T18" fmla="*/ 26 w 150"/>
                <a:gd name="T19" fmla="*/ 101 h 150"/>
                <a:gd name="T20" fmla="*/ 1 w 150"/>
                <a:gd name="T21" fmla="*/ 61 h 150"/>
                <a:gd name="T22" fmla="*/ 38 w 150"/>
                <a:gd name="T23" fmla="*/ 10 h 150"/>
                <a:gd name="T24" fmla="*/ 91 w 150"/>
                <a:gd name="T25" fmla="*/ 16 h 150"/>
                <a:gd name="T26" fmla="*/ 139 w 150"/>
                <a:gd name="T27" fmla="*/ 2 h 150"/>
                <a:gd name="T28" fmla="*/ 150 w 150"/>
                <a:gd name="T29" fmla="*/ 12 h 150"/>
                <a:gd name="T30" fmla="*/ 82 w 150"/>
                <a:gd name="T31" fmla="*/ 20 h 150"/>
                <a:gd name="T32" fmla="*/ 141 w 150"/>
                <a:gd name="T33" fmla="*/ 2 h 150"/>
                <a:gd name="T34" fmla="*/ 143 w 150"/>
                <a:gd name="T35" fmla="*/ 14 h 150"/>
                <a:gd name="T36" fmla="*/ 44 w 150"/>
                <a:gd name="T37" fmla="*/ 9 h 150"/>
                <a:gd name="T38" fmla="*/ 38 w 150"/>
                <a:gd name="T39" fmla="*/ 12 h 150"/>
                <a:gd name="T40" fmla="*/ 2 w 150"/>
                <a:gd name="T41" fmla="*/ 60 h 150"/>
                <a:gd name="T42" fmla="*/ 28 w 150"/>
                <a:gd name="T43" fmla="*/ 102 h 150"/>
                <a:gd name="T44" fmla="*/ 30 w 150"/>
                <a:gd name="T45" fmla="*/ 104 h 150"/>
                <a:gd name="T46" fmla="*/ 32 w 150"/>
                <a:gd name="T47" fmla="*/ 116 h 150"/>
                <a:gd name="T48" fmla="*/ 31 w 150"/>
                <a:gd name="T49" fmla="*/ 93 h 150"/>
                <a:gd name="T50" fmla="*/ 11 w 150"/>
                <a:gd name="T51" fmla="*/ 61 h 150"/>
                <a:gd name="T52" fmla="*/ 23 w 150"/>
                <a:gd name="T53" fmla="*/ 85 h 150"/>
                <a:gd name="T54" fmla="*/ 19 w 150"/>
                <a:gd name="T55" fmla="*/ 17 h 150"/>
                <a:gd name="T56" fmla="*/ 39 w 150"/>
                <a:gd name="T57" fmla="*/ 13 h 150"/>
                <a:gd name="T58" fmla="*/ 42 w 150"/>
                <a:gd name="T59" fmla="*/ 29 h 150"/>
                <a:gd name="T60" fmla="*/ 48 w 150"/>
                <a:gd name="T61" fmla="*/ 29 h 150"/>
                <a:gd name="T62" fmla="*/ 55 w 150"/>
                <a:gd name="T63" fmla="*/ 32 h 150"/>
                <a:gd name="T64" fmla="*/ 42 w 150"/>
                <a:gd name="T65" fmla="*/ 30 h 150"/>
                <a:gd name="T66" fmla="*/ 60 w 150"/>
                <a:gd name="T67" fmla="*/ 27 h 150"/>
                <a:gd name="T68" fmla="*/ 58 w 150"/>
                <a:gd name="T69" fmla="*/ 25 h 150"/>
                <a:gd name="T70" fmla="*/ 56 w 150"/>
                <a:gd name="T71" fmla="*/ 27 h 150"/>
                <a:gd name="T72" fmla="*/ 50 w 150"/>
                <a:gd name="T73" fmla="*/ 18 h 150"/>
                <a:gd name="T74" fmla="*/ 45 w 150"/>
                <a:gd name="T75" fmla="*/ 9 h 150"/>
                <a:gd name="T76" fmla="*/ 57 w 150"/>
                <a:gd name="T77" fmla="*/ 25 h 150"/>
                <a:gd name="T78" fmla="*/ 53 w 150"/>
                <a:gd name="T79" fmla="*/ 33 h 150"/>
                <a:gd name="T80" fmla="*/ 44 w 150"/>
                <a:gd name="T81" fmla="*/ 29 h 150"/>
                <a:gd name="T82" fmla="*/ 8 w 150"/>
                <a:gd name="T83" fmla="*/ 46 h 150"/>
                <a:gd name="T84" fmla="*/ 146 w 150"/>
                <a:gd name="T85" fmla="*/ 18 h 150"/>
                <a:gd name="T86" fmla="*/ 134 w 150"/>
                <a:gd name="T87" fmla="*/ 33 h 150"/>
                <a:gd name="T88" fmla="*/ 67 w 150"/>
                <a:gd name="T89" fmla="*/ 9 h 150"/>
                <a:gd name="T90" fmla="*/ 145 w 150"/>
                <a:gd name="T91" fmla="*/ 16 h 150"/>
                <a:gd name="T92" fmla="*/ 133 w 150"/>
                <a:gd name="T93" fmla="*/ 31 h 150"/>
                <a:gd name="T94" fmla="*/ 71 w 150"/>
                <a:gd name="T95" fmla="*/ 11 h 150"/>
                <a:gd name="T96" fmla="*/ 54 w 150"/>
                <a:gd name="T97" fmla="*/ 30 h 150"/>
                <a:gd name="T98" fmla="*/ 43 w 150"/>
                <a:gd name="T99" fmla="*/ 16 h 150"/>
                <a:gd name="T100" fmla="*/ 43 w 150"/>
                <a:gd name="T101" fmla="*/ 1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0" h="150">
                  <a:moveTo>
                    <a:pt x="150" y="12"/>
                  </a:moveTo>
                  <a:cubicBezTo>
                    <a:pt x="150" y="20"/>
                    <a:pt x="143" y="32"/>
                    <a:pt x="138" y="34"/>
                  </a:cubicBezTo>
                  <a:cubicBezTo>
                    <a:pt x="120" y="43"/>
                    <a:pt x="99" y="32"/>
                    <a:pt x="81" y="22"/>
                  </a:cubicBezTo>
                  <a:cubicBezTo>
                    <a:pt x="69" y="15"/>
                    <a:pt x="57" y="9"/>
                    <a:pt x="48" y="10"/>
                  </a:cubicBezTo>
                  <a:cubicBezTo>
                    <a:pt x="50" y="12"/>
                    <a:pt x="51" y="15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4" y="16"/>
                    <a:pt x="56" y="16"/>
                    <a:pt x="58" y="17"/>
                  </a:cubicBezTo>
                  <a:cubicBezTo>
                    <a:pt x="61" y="19"/>
                    <a:pt x="61" y="24"/>
                    <a:pt x="61" y="27"/>
                  </a:cubicBezTo>
                  <a:cubicBezTo>
                    <a:pt x="61" y="30"/>
                    <a:pt x="61" y="33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38"/>
                    <a:pt x="52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1" y="34"/>
                    <a:pt x="40" y="26"/>
                    <a:pt x="39" y="20"/>
                  </a:cubicBezTo>
                  <a:cubicBezTo>
                    <a:pt x="39" y="18"/>
                    <a:pt x="38" y="16"/>
                    <a:pt x="38" y="14"/>
                  </a:cubicBezTo>
                  <a:cubicBezTo>
                    <a:pt x="21" y="15"/>
                    <a:pt x="11" y="27"/>
                    <a:pt x="11" y="47"/>
                  </a:cubicBezTo>
                  <a:cubicBezTo>
                    <a:pt x="11" y="52"/>
                    <a:pt x="12" y="58"/>
                    <a:pt x="14" y="63"/>
                  </a:cubicBezTo>
                  <a:cubicBezTo>
                    <a:pt x="15" y="68"/>
                    <a:pt x="18" y="72"/>
                    <a:pt x="22" y="77"/>
                  </a:cubicBezTo>
                  <a:cubicBezTo>
                    <a:pt x="26" y="82"/>
                    <a:pt x="30" y="87"/>
                    <a:pt x="32" y="93"/>
                  </a:cubicBezTo>
                  <a:cubicBezTo>
                    <a:pt x="39" y="111"/>
                    <a:pt x="36" y="130"/>
                    <a:pt x="25" y="148"/>
                  </a:cubicBezTo>
                  <a:cubicBezTo>
                    <a:pt x="23" y="150"/>
                    <a:pt x="23" y="150"/>
                    <a:pt x="23" y="150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4" y="144"/>
                    <a:pt x="25" y="141"/>
                    <a:pt x="26" y="137"/>
                  </a:cubicBezTo>
                  <a:cubicBezTo>
                    <a:pt x="28" y="131"/>
                    <a:pt x="31" y="123"/>
                    <a:pt x="31" y="116"/>
                  </a:cubicBezTo>
                  <a:cubicBezTo>
                    <a:pt x="31" y="112"/>
                    <a:pt x="30" y="108"/>
                    <a:pt x="29" y="105"/>
                  </a:cubicBezTo>
                  <a:cubicBezTo>
                    <a:pt x="28" y="104"/>
                    <a:pt x="26" y="104"/>
                    <a:pt x="23" y="10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2" y="103"/>
                    <a:pt x="22" y="103"/>
                    <a:pt x="22" y="103"/>
                  </a:cubicBezTo>
                  <a:cubicBezTo>
                    <a:pt x="22" y="101"/>
                    <a:pt x="24" y="101"/>
                    <a:pt x="26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5" y="97"/>
                    <a:pt x="21" y="93"/>
                    <a:pt x="17" y="88"/>
                  </a:cubicBezTo>
                  <a:cubicBezTo>
                    <a:pt x="10" y="81"/>
                    <a:pt x="2" y="72"/>
                    <a:pt x="1" y="61"/>
                  </a:cubicBezTo>
                  <a:cubicBezTo>
                    <a:pt x="0" y="58"/>
                    <a:pt x="0" y="55"/>
                    <a:pt x="0" y="52"/>
                  </a:cubicBezTo>
                  <a:cubicBezTo>
                    <a:pt x="0" y="37"/>
                    <a:pt x="5" y="24"/>
                    <a:pt x="13" y="17"/>
                  </a:cubicBezTo>
                  <a:cubicBezTo>
                    <a:pt x="20" y="11"/>
                    <a:pt x="28" y="9"/>
                    <a:pt x="38" y="10"/>
                  </a:cubicBezTo>
                  <a:cubicBezTo>
                    <a:pt x="40" y="10"/>
                    <a:pt x="41" y="9"/>
                    <a:pt x="43" y="7"/>
                  </a:cubicBezTo>
                  <a:cubicBezTo>
                    <a:pt x="44" y="6"/>
                    <a:pt x="46" y="5"/>
                    <a:pt x="48" y="4"/>
                  </a:cubicBezTo>
                  <a:cubicBezTo>
                    <a:pt x="62" y="3"/>
                    <a:pt x="77" y="9"/>
                    <a:pt x="91" y="16"/>
                  </a:cubicBezTo>
                  <a:cubicBezTo>
                    <a:pt x="113" y="25"/>
                    <a:pt x="131" y="33"/>
                    <a:pt x="141" y="13"/>
                  </a:cubicBezTo>
                  <a:cubicBezTo>
                    <a:pt x="142" y="12"/>
                    <a:pt x="142" y="11"/>
                    <a:pt x="142" y="10"/>
                  </a:cubicBezTo>
                  <a:cubicBezTo>
                    <a:pt x="142" y="7"/>
                    <a:pt x="140" y="4"/>
                    <a:pt x="139" y="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6" y="1"/>
                    <a:pt x="150" y="5"/>
                    <a:pt x="150" y="12"/>
                  </a:cubicBezTo>
                  <a:close/>
                  <a:moveTo>
                    <a:pt x="45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56" y="7"/>
                    <a:pt x="68" y="13"/>
                    <a:pt x="82" y="20"/>
                  </a:cubicBezTo>
                  <a:cubicBezTo>
                    <a:pt x="100" y="30"/>
                    <a:pt x="120" y="41"/>
                    <a:pt x="138" y="33"/>
                  </a:cubicBezTo>
                  <a:cubicBezTo>
                    <a:pt x="142" y="31"/>
                    <a:pt x="148" y="20"/>
                    <a:pt x="148" y="12"/>
                  </a:cubicBezTo>
                  <a:cubicBezTo>
                    <a:pt x="148" y="8"/>
                    <a:pt x="147" y="3"/>
                    <a:pt x="141" y="2"/>
                  </a:cubicBezTo>
                  <a:cubicBezTo>
                    <a:pt x="142" y="4"/>
                    <a:pt x="143" y="7"/>
                    <a:pt x="143" y="10"/>
                  </a:cubicBezTo>
                  <a:cubicBezTo>
                    <a:pt x="143" y="11"/>
                    <a:pt x="143" y="13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32" y="35"/>
                    <a:pt x="112" y="26"/>
                    <a:pt x="91" y="17"/>
                  </a:cubicBezTo>
                  <a:cubicBezTo>
                    <a:pt x="76" y="11"/>
                    <a:pt x="62" y="5"/>
                    <a:pt x="48" y="6"/>
                  </a:cubicBezTo>
                  <a:cubicBezTo>
                    <a:pt x="46" y="6"/>
                    <a:pt x="45" y="7"/>
                    <a:pt x="44" y="9"/>
                  </a:cubicBezTo>
                  <a:cubicBezTo>
                    <a:pt x="42" y="10"/>
                    <a:pt x="41" y="11"/>
                    <a:pt x="39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0"/>
                    <a:pt x="20" y="13"/>
                    <a:pt x="14" y="18"/>
                  </a:cubicBezTo>
                  <a:cubicBezTo>
                    <a:pt x="6" y="25"/>
                    <a:pt x="2" y="37"/>
                    <a:pt x="2" y="52"/>
                  </a:cubicBezTo>
                  <a:cubicBezTo>
                    <a:pt x="2" y="55"/>
                    <a:pt x="2" y="58"/>
                    <a:pt x="2" y="60"/>
                  </a:cubicBezTo>
                  <a:cubicBezTo>
                    <a:pt x="4" y="72"/>
                    <a:pt x="11" y="80"/>
                    <a:pt x="18" y="87"/>
                  </a:cubicBezTo>
                  <a:cubicBezTo>
                    <a:pt x="23" y="92"/>
                    <a:pt x="27" y="97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3"/>
                    <a:pt x="29" y="103"/>
                    <a:pt x="30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8"/>
                    <a:pt x="32" y="112"/>
                    <a:pt x="32" y="116"/>
                  </a:cubicBezTo>
                  <a:cubicBezTo>
                    <a:pt x="32" y="124"/>
                    <a:pt x="30" y="131"/>
                    <a:pt x="28" y="138"/>
                  </a:cubicBezTo>
                  <a:cubicBezTo>
                    <a:pt x="27" y="140"/>
                    <a:pt x="26" y="141"/>
                    <a:pt x="26" y="143"/>
                  </a:cubicBezTo>
                  <a:cubicBezTo>
                    <a:pt x="35" y="127"/>
                    <a:pt x="37" y="110"/>
                    <a:pt x="31" y="93"/>
                  </a:cubicBezTo>
                  <a:cubicBezTo>
                    <a:pt x="28" y="88"/>
                    <a:pt x="25" y="83"/>
                    <a:pt x="21" y="78"/>
                  </a:cubicBezTo>
                  <a:cubicBezTo>
                    <a:pt x="17" y="73"/>
                    <a:pt x="14" y="69"/>
                    <a:pt x="12" y="64"/>
                  </a:cubicBezTo>
                  <a:cubicBezTo>
                    <a:pt x="12" y="63"/>
                    <a:pt x="12" y="62"/>
                    <a:pt x="11" y="61"/>
                  </a:cubicBezTo>
                  <a:cubicBezTo>
                    <a:pt x="13" y="71"/>
                    <a:pt x="17" y="79"/>
                    <a:pt x="23" y="84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0" y="82"/>
                    <a:pt x="4" y="64"/>
                    <a:pt x="4" y="49"/>
                  </a:cubicBezTo>
                  <a:cubicBezTo>
                    <a:pt x="4" y="34"/>
                    <a:pt x="9" y="21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21"/>
                    <a:pt x="12" y="28"/>
                    <a:pt x="10" y="37"/>
                  </a:cubicBezTo>
                  <a:cubicBezTo>
                    <a:pt x="13" y="22"/>
                    <a:pt x="23" y="14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8"/>
                    <a:pt x="40" y="20"/>
                  </a:cubicBezTo>
                  <a:cubicBezTo>
                    <a:pt x="41" y="23"/>
                    <a:pt x="41" y="26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8"/>
                    <a:pt x="44" y="27"/>
                    <a:pt x="44" y="27"/>
                  </a:cubicBezTo>
                  <a:cubicBezTo>
                    <a:pt x="46" y="27"/>
                    <a:pt x="47" y="28"/>
                    <a:pt x="48" y="29"/>
                  </a:cubicBezTo>
                  <a:cubicBezTo>
                    <a:pt x="50" y="31"/>
                    <a:pt x="52" y="32"/>
                    <a:pt x="54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5"/>
                    <a:pt x="53" y="36"/>
                    <a:pt x="52" y="37"/>
                  </a:cubicBezTo>
                  <a:cubicBezTo>
                    <a:pt x="48" y="38"/>
                    <a:pt x="43" y="32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3"/>
                    <a:pt x="44" y="35"/>
                    <a:pt x="46" y="37"/>
                  </a:cubicBezTo>
                  <a:cubicBezTo>
                    <a:pt x="52" y="38"/>
                    <a:pt x="56" y="37"/>
                    <a:pt x="59" y="35"/>
                  </a:cubicBezTo>
                  <a:cubicBezTo>
                    <a:pt x="60" y="32"/>
                    <a:pt x="60" y="30"/>
                    <a:pt x="60" y="27"/>
                  </a:cubicBezTo>
                  <a:cubicBezTo>
                    <a:pt x="60" y="23"/>
                    <a:pt x="59" y="20"/>
                    <a:pt x="57" y="18"/>
                  </a:cubicBezTo>
                  <a:cubicBezTo>
                    <a:pt x="56" y="18"/>
                    <a:pt x="55" y="18"/>
                    <a:pt x="53" y="18"/>
                  </a:cubicBezTo>
                  <a:cubicBezTo>
                    <a:pt x="56" y="19"/>
                    <a:pt x="58" y="22"/>
                    <a:pt x="58" y="25"/>
                  </a:cubicBezTo>
                  <a:cubicBezTo>
                    <a:pt x="58" y="26"/>
                    <a:pt x="58" y="26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3" y="24"/>
                    <a:pt x="52" y="21"/>
                    <a:pt x="51" y="19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5"/>
                    <a:pt x="49" y="12"/>
                    <a:pt x="46" y="10"/>
                  </a:cubicBezTo>
                  <a:lnTo>
                    <a:pt x="45" y="9"/>
                  </a:lnTo>
                  <a:close/>
                  <a:moveTo>
                    <a:pt x="57" y="25"/>
                  </a:moveTo>
                  <a:cubicBezTo>
                    <a:pt x="57" y="24"/>
                    <a:pt x="55" y="21"/>
                    <a:pt x="53" y="19"/>
                  </a:cubicBezTo>
                  <a:cubicBezTo>
                    <a:pt x="53" y="21"/>
                    <a:pt x="54" y="23"/>
                    <a:pt x="57" y="25"/>
                  </a:cubicBezTo>
                  <a:close/>
                  <a:moveTo>
                    <a:pt x="44" y="29"/>
                  </a:moveTo>
                  <a:cubicBezTo>
                    <a:pt x="45" y="32"/>
                    <a:pt x="49" y="36"/>
                    <a:pt x="51" y="35"/>
                  </a:cubicBezTo>
                  <a:cubicBezTo>
                    <a:pt x="52" y="35"/>
                    <a:pt x="53" y="34"/>
                    <a:pt x="53" y="33"/>
                  </a:cubicBezTo>
                  <a:cubicBezTo>
                    <a:pt x="51" y="33"/>
                    <a:pt x="49" y="32"/>
                    <a:pt x="47" y="30"/>
                  </a:cubicBezTo>
                  <a:cubicBezTo>
                    <a:pt x="46" y="30"/>
                    <a:pt x="45" y="29"/>
                    <a:pt x="45" y="29"/>
                  </a:cubicBezTo>
                  <a:cubicBezTo>
                    <a:pt x="44" y="29"/>
                    <a:pt x="44" y="29"/>
                    <a:pt x="44" y="29"/>
                  </a:cubicBezTo>
                  <a:close/>
                  <a:moveTo>
                    <a:pt x="5" y="49"/>
                  </a:moveTo>
                  <a:cubicBezTo>
                    <a:pt x="5" y="62"/>
                    <a:pt x="10" y="77"/>
                    <a:pt x="19" y="82"/>
                  </a:cubicBezTo>
                  <a:cubicBezTo>
                    <a:pt x="12" y="74"/>
                    <a:pt x="8" y="58"/>
                    <a:pt x="8" y="46"/>
                  </a:cubicBezTo>
                  <a:cubicBezTo>
                    <a:pt x="8" y="36"/>
                    <a:pt x="10" y="28"/>
                    <a:pt x="13" y="22"/>
                  </a:cubicBezTo>
                  <a:cubicBezTo>
                    <a:pt x="8" y="29"/>
                    <a:pt x="5" y="38"/>
                    <a:pt x="5" y="49"/>
                  </a:cubicBezTo>
                  <a:close/>
                  <a:moveTo>
                    <a:pt x="146" y="18"/>
                  </a:moveTo>
                  <a:cubicBezTo>
                    <a:pt x="146" y="18"/>
                    <a:pt x="146" y="18"/>
                    <a:pt x="146" y="18"/>
                  </a:cubicBezTo>
                  <a:cubicBezTo>
                    <a:pt x="146" y="21"/>
                    <a:pt x="139" y="31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03" y="35"/>
                    <a:pt x="85" y="24"/>
                    <a:pt x="66" y="1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3" y="10"/>
                    <a:pt x="80" y="13"/>
                    <a:pt x="88" y="17"/>
                  </a:cubicBezTo>
                  <a:cubicBezTo>
                    <a:pt x="108" y="26"/>
                    <a:pt x="131" y="36"/>
                    <a:pt x="144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6" y="16"/>
                    <a:pt x="146" y="16"/>
                    <a:pt x="146" y="18"/>
                  </a:cubicBezTo>
                  <a:close/>
                  <a:moveTo>
                    <a:pt x="133" y="31"/>
                  </a:moveTo>
                  <a:cubicBezTo>
                    <a:pt x="138" y="29"/>
                    <a:pt x="144" y="21"/>
                    <a:pt x="145" y="18"/>
                  </a:cubicBezTo>
                  <a:cubicBezTo>
                    <a:pt x="131" y="37"/>
                    <a:pt x="108" y="27"/>
                    <a:pt x="87" y="18"/>
                  </a:cubicBezTo>
                  <a:cubicBezTo>
                    <a:pt x="81" y="15"/>
                    <a:pt x="76" y="13"/>
                    <a:pt x="71" y="11"/>
                  </a:cubicBezTo>
                  <a:cubicBezTo>
                    <a:pt x="88" y="23"/>
                    <a:pt x="105" y="33"/>
                    <a:pt x="133" y="31"/>
                  </a:cubicBezTo>
                  <a:close/>
                  <a:moveTo>
                    <a:pt x="55" y="30"/>
                  </a:moveTo>
                  <a:cubicBezTo>
                    <a:pt x="54" y="30"/>
                    <a:pt x="54" y="30"/>
                    <a:pt x="54" y="30"/>
                  </a:cubicBezTo>
                  <a:cubicBezTo>
                    <a:pt x="47" y="29"/>
                    <a:pt x="42" y="25"/>
                    <a:pt x="42" y="17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17"/>
                    <a:pt x="53" y="23"/>
                    <a:pt x="55" y="29"/>
                  </a:cubicBezTo>
                  <a:lnTo>
                    <a:pt x="55" y="30"/>
                  </a:lnTo>
                  <a:close/>
                  <a:moveTo>
                    <a:pt x="43" y="17"/>
                  </a:moveTo>
                  <a:cubicBezTo>
                    <a:pt x="44" y="24"/>
                    <a:pt x="47" y="27"/>
                    <a:pt x="53" y="28"/>
                  </a:cubicBezTo>
                  <a:cubicBezTo>
                    <a:pt x="51" y="23"/>
                    <a:pt x="49" y="19"/>
                    <a:pt x="43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6" name="Freeform 49"/>
            <p:cNvSpPr>
              <a:spLocks noEditPoints="1"/>
            </p:cNvSpPr>
            <p:nvPr/>
          </p:nvSpPr>
          <p:spPr bwMode="auto">
            <a:xfrm>
              <a:off x="4162425" y="3344863"/>
              <a:ext cx="334963" cy="328613"/>
            </a:xfrm>
            <a:custGeom>
              <a:avLst/>
              <a:gdLst>
                <a:gd name="T0" fmla="*/ 61 w 149"/>
                <a:gd name="T1" fmla="*/ 17 h 146"/>
                <a:gd name="T2" fmla="*/ 70 w 149"/>
                <a:gd name="T3" fmla="*/ 13 h 146"/>
                <a:gd name="T4" fmla="*/ 67 w 149"/>
                <a:gd name="T5" fmla="*/ 22 h 146"/>
                <a:gd name="T6" fmla="*/ 71 w 149"/>
                <a:gd name="T7" fmla="*/ 8 h 146"/>
                <a:gd name="T8" fmla="*/ 77 w 149"/>
                <a:gd name="T9" fmla="*/ 20 h 146"/>
                <a:gd name="T10" fmla="*/ 146 w 149"/>
                <a:gd name="T11" fmla="*/ 39 h 146"/>
                <a:gd name="T12" fmla="*/ 125 w 149"/>
                <a:gd name="T13" fmla="*/ 103 h 146"/>
                <a:gd name="T14" fmla="*/ 146 w 149"/>
                <a:gd name="T15" fmla="*/ 99 h 146"/>
                <a:gd name="T16" fmla="*/ 148 w 149"/>
                <a:gd name="T17" fmla="*/ 120 h 146"/>
                <a:gd name="T18" fmla="*/ 129 w 149"/>
                <a:gd name="T19" fmla="*/ 119 h 146"/>
                <a:gd name="T20" fmla="*/ 141 w 149"/>
                <a:gd name="T21" fmla="*/ 143 h 146"/>
                <a:gd name="T22" fmla="*/ 124 w 149"/>
                <a:gd name="T23" fmla="*/ 108 h 146"/>
                <a:gd name="T24" fmla="*/ 121 w 149"/>
                <a:gd name="T25" fmla="*/ 76 h 146"/>
                <a:gd name="T26" fmla="*/ 132 w 149"/>
                <a:gd name="T27" fmla="*/ 18 h 146"/>
                <a:gd name="T28" fmla="*/ 46 w 149"/>
                <a:gd name="T29" fmla="*/ 31 h 146"/>
                <a:gd name="T30" fmla="*/ 0 w 149"/>
                <a:gd name="T31" fmla="*/ 27 h 146"/>
                <a:gd name="T32" fmla="*/ 60 w 149"/>
                <a:gd name="T33" fmla="*/ 24 h 146"/>
                <a:gd name="T34" fmla="*/ 58 w 149"/>
                <a:gd name="T35" fmla="*/ 11 h 146"/>
                <a:gd name="T36" fmla="*/ 68 w 149"/>
                <a:gd name="T37" fmla="*/ 8 h 146"/>
                <a:gd name="T38" fmla="*/ 61 w 149"/>
                <a:gd name="T39" fmla="*/ 17 h 146"/>
                <a:gd name="T40" fmla="*/ 58 w 149"/>
                <a:gd name="T41" fmla="*/ 27 h 146"/>
                <a:gd name="T42" fmla="*/ 31 w 149"/>
                <a:gd name="T43" fmla="*/ 25 h 146"/>
                <a:gd name="T44" fmla="*/ 58 w 149"/>
                <a:gd name="T45" fmla="*/ 27 h 146"/>
                <a:gd name="T46" fmla="*/ 101 w 149"/>
                <a:gd name="T47" fmla="*/ 11 h 146"/>
                <a:gd name="T48" fmla="*/ 88 w 149"/>
                <a:gd name="T49" fmla="*/ 20 h 146"/>
                <a:gd name="T50" fmla="*/ 101 w 149"/>
                <a:gd name="T51" fmla="*/ 11 h 146"/>
                <a:gd name="T52" fmla="*/ 142 w 149"/>
                <a:gd name="T53" fmla="*/ 32 h 146"/>
                <a:gd name="T54" fmla="*/ 141 w 149"/>
                <a:gd name="T55" fmla="*/ 34 h 146"/>
                <a:gd name="T56" fmla="*/ 122 w 149"/>
                <a:gd name="T57" fmla="*/ 95 h 146"/>
                <a:gd name="T58" fmla="*/ 142 w 149"/>
                <a:gd name="T59" fmla="*/ 32 h 146"/>
                <a:gd name="T60" fmla="*/ 145 w 149"/>
                <a:gd name="T61" fmla="*/ 119 h 146"/>
                <a:gd name="T62" fmla="*/ 142 w 149"/>
                <a:gd name="T63" fmla="*/ 106 h 146"/>
                <a:gd name="T64" fmla="*/ 132 w 149"/>
                <a:gd name="T65" fmla="*/ 106 h 146"/>
                <a:gd name="T66" fmla="*/ 145 w 149"/>
                <a:gd name="T67" fmla="*/ 119 h 146"/>
                <a:gd name="T68" fmla="*/ 146 w 149"/>
                <a:gd name="T69" fmla="*/ 103 h 146"/>
                <a:gd name="T70" fmla="*/ 134 w 149"/>
                <a:gd name="T71" fmla="*/ 103 h 146"/>
                <a:gd name="T72" fmla="*/ 146 w 149"/>
                <a:gd name="T73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9" h="146">
                  <a:moveTo>
                    <a:pt x="61" y="17"/>
                  </a:moveTo>
                  <a:cubicBezTo>
                    <a:pt x="64" y="17"/>
                    <a:pt x="67" y="9"/>
                    <a:pt x="70" y="13"/>
                  </a:cubicBezTo>
                  <a:cubicBezTo>
                    <a:pt x="68" y="15"/>
                    <a:pt x="65" y="17"/>
                    <a:pt x="67" y="22"/>
                  </a:cubicBezTo>
                  <a:cubicBezTo>
                    <a:pt x="78" y="22"/>
                    <a:pt x="72" y="11"/>
                    <a:pt x="71" y="8"/>
                  </a:cubicBezTo>
                  <a:cubicBezTo>
                    <a:pt x="75" y="4"/>
                    <a:pt x="81" y="15"/>
                    <a:pt x="77" y="20"/>
                  </a:cubicBezTo>
                  <a:cubicBezTo>
                    <a:pt x="103" y="0"/>
                    <a:pt x="144" y="7"/>
                    <a:pt x="146" y="39"/>
                  </a:cubicBezTo>
                  <a:cubicBezTo>
                    <a:pt x="148" y="63"/>
                    <a:pt x="123" y="79"/>
                    <a:pt x="125" y="103"/>
                  </a:cubicBezTo>
                  <a:cubicBezTo>
                    <a:pt x="130" y="105"/>
                    <a:pt x="138" y="94"/>
                    <a:pt x="146" y="99"/>
                  </a:cubicBezTo>
                  <a:cubicBezTo>
                    <a:pt x="149" y="104"/>
                    <a:pt x="147" y="114"/>
                    <a:pt x="148" y="120"/>
                  </a:cubicBezTo>
                  <a:cubicBezTo>
                    <a:pt x="142" y="125"/>
                    <a:pt x="135" y="122"/>
                    <a:pt x="129" y="119"/>
                  </a:cubicBezTo>
                  <a:cubicBezTo>
                    <a:pt x="129" y="131"/>
                    <a:pt x="129" y="143"/>
                    <a:pt x="141" y="143"/>
                  </a:cubicBezTo>
                  <a:cubicBezTo>
                    <a:pt x="120" y="146"/>
                    <a:pt x="125" y="125"/>
                    <a:pt x="124" y="108"/>
                  </a:cubicBezTo>
                  <a:cubicBezTo>
                    <a:pt x="123" y="95"/>
                    <a:pt x="118" y="88"/>
                    <a:pt x="121" y="76"/>
                  </a:cubicBezTo>
                  <a:cubicBezTo>
                    <a:pt x="125" y="57"/>
                    <a:pt x="149" y="40"/>
                    <a:pt x="132" y="18"/>
                  </a:cubicBezTo>
                  <a:cubicBezTo>
                    <a:pt x="101" y="5"/>
                    <a:pt x="76" y="33"/>
                    <a:pt x="46" y="31"/>
                  </a:cubicBezTo>
                  <a:cubicBezTo>
                    <a:pt x="31" y="30"/>
                    <a:pt x="16" y="16"/>
                    <a:pt x="0" y="27"/>
                  </a:cubicBezTo>
                  <a:cubicBezTo>
                    <a:pt x="14" y="12"/>
                    <a:pt x="37" y="23"/>
                    <a:pt x="60" y="24"/>
                  </a:cubicBezTo>
                  <a:cubicBezTo>
                    <a:pt x="62" y="22"/>
                    <a:pt x="58" y="15"/>
                    <a:pt x="58" y="11"/>
                  </a:cubicBezTo>
                  <a:cubicBezTo>
                    <a:pt x="61" y="10"/>
                    <a:pt x="64" y="4"/>
                    <a:pt x="68" y="8"/>
                  </a:cubicBezTo>
                  <a:cubicBezTo>
                    <a:pt x="67" y="9"/>
                    <a:pt x="59" y="9"/>
                    <a:pt x="61" y="17"/>
                  </a:cubicBezTo>
                  <a:close/>
                  <a:moveTo>
                    <a:pt x="58" y="27"/>
                  </a:moveTo>
                  <a:cubicBezTo>
                    <a:pt x="49" y="25"/>
                    <a:pt x="41" y="22"/>
                    <a:pt x="31" y="25"/>
                  </a:cubicBezTo>
                  <a:cubicBezTo>
                    <a:pt x="41" y="26"/>
                    <a:pt x="49" y="32"/>
                    <a:pt x="58" y="27"/>
                  </a:cubicBezTo>
                  <a:close/>
                  <a:moveTo>
                    <a:pt x="101" y="11"/>
                  </a:moveTo>
                  <a:cubicBezTo>
                    <a:pt x="98" y="14"/>
                    <a:pt x="85" y="15"/>
                    <a:pt x="88" y="20"/>
                  </a:cubicBezTo>
                  <a:cubicBezTo>
                    <a:pt x="90" y="15"/>
                    <a:pt x="104" y="16"/>
                    <a:pt x="101" y="11"/>
                  </a:cubicBezTo>
                  <a:close/>
                  <a:moveTo>
                    <a:pt x="142" y="32"/>
                  </a:moveTo>
                  <a:cubicBezTo>
                    <a:pt x="140" y="29"/>
                    <a:pt x="138" y="30"/>
                    <a:pt x="141" y="34"/>
                  </a:cubicBezTo>
                  <a:cubicBezTo>
                    <a:pt x="139" y="59"/>
                    <a:pt x="121" y="67"/>
                    <a:pt x="122" y="95"/>
                  </a:cubicBezTo>
                  <a:cubicBezTo>
                    <a:pt x="127" y="73"/>
                    <a:pt x="146" y="59"/>
                    <a:pt x="142" y="32"/>
                  </a:cubicBezTo>
                  <a:close/>
                  <a:moveTo>
                    <a:pt x="145" y="119"/>
                  </a:moveTo>
                  <a:cubicBezTo>
                    <a:pt x="145" y="113"/>
                    <a:pt x="145" y="109"/>
                    <a:pt x="142" y="106"/>
                  </a:cubicBezTo>
                  <a:cubicBezTo>
                    <a:pt x="139" y="106"/>
                    <a:pt x="135" y="106"/>
                    <a:pt x="132" y="106"/>
                  </a:cubicBezTo>
                  <a:cubicBezTo>
                    <a:pt x="126" y="113"/>
                    <a:pt x="134" y="121"/>
                    <a:pt x="145" y="119"/>
                  </a:cubicBezTo>
                  <a:close/>
                  <a:moveTo>
                    <a:pt x="146" y="103"/>
                  </a:moveTo>
                  <a:cubicBezTo>
                    <a:pt x="142" y="100"/>
                    <a:pt x="137" y="100"/>
                    <a:pt x="134" y="103"/>
                  </a:cubicBezTo>
                  <a:cubicBezTo>
                    <a:pt x="139" y="101"/>
                    <a:pt x="144" y="107"/>
                    <a:pt x="146" y="10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7" name="Freeform 50"/>
            <p:cNvSpPr>
              <a:spLocks noEditPoints="1"/>
            </p:cNvSpPr>
            <p:nvPr/>
          </p:nvSpPr>
          <p:spPr bwMode="auto">
            <a:xfrm>
              <a:off x="4162425" y="3359150"/>
              <a:ext cx="334963" cy="309563"/>
            </a:xfrm>
            <a:custGeom>
              <a:avLst/>
              <a:gdLst>
                <a:gd name="T0" fmla="*/ 69 w 149"/>
                <a:gd name="T1" fmla="*/ 3 h 138"/>
                <a:gd name="T2" fmla="*/ 64 w 149"/>
                <a:gd name="T3" fmla="*/ 7 h 138"/>
                <a:gd name="T4" fmla="*/ 70 w 149"/>
                <a:gd name="T5" fmla="*/ 7 h 138"/>
                <a:gd name="T6" fmla="*/ 70 w 149"/>
                <a:gd name="T7" fmla="*/ 3 h 138"/>
                <a:gd name="T8" fmla="*/ 73 w 149"/>
                <a:gd name="T9" fmla="*/ 1 h 138"/>
                <a:gd name="T10" fmla="*/ 147 w 149"/>
                <a:gd name="T11" fmla="*/ 33 h 138"/>
                <a:gd name="T12" fmla="*/ 142 w 149"/>
                <a:gd name="T13" fmla="*/ 91 h 138"/>
                <a:gd name="T14" fmla="*/ 149 w 149"/>
                <a:gd name="T15" fmla="*/ 114 h 138"/>
                <a:gd name="T16" fmla="*/ 130 w 149"/>
                <a:gd name="T17" fmla="*/ 114 h 138"/>
                <a:gd name="T18" fmla="*/ 137 w 149"/>
                <a:gd name="T19" fmla="*/ 138 h 138"/>
                <a:gd name="T20" fmla="*/ 122 w 149"/>
                <a:gd name="T21" fmla="*/ 94 h 138"/>
                <a:gd name="T22" fmla="*/ 129 w 149"/>
                <a:gd name="T23" fmla="*/ 51 h 138"/>
                <a:gd name="T24" fmla="*/ 49 w 149"/>
                <a:gd name="T25" fmla="*/ 26 h 138"/>
                <a:gd name="T26" fmla="*/ 1 w 149"/>
                <a:gd name="T27" fmla="*/ 21 h 138"/>
                <a:gd name="T28" fmla="*/ 39 w 149"/>
                <a:gd name="T29" fmla="*/ 15 h 138"/>
                <a:gd name="T30" fmla="*/ 58 w 149"/>
                <a:gd name="T31" fmla="*/ 5 h 138"/>
                <a:gd name="T32" fmla="*/ 67 w 149"/>
                <a:gd name="T33" fmla="*/ 2 h 138"/>
                <a:gd name="T34" fmla="*/ 60 w 149"/>
                <a:gd name="T35" fmla="*/ 10 h 138"/>
                <a:gd name="T36" fmla="*/ 77 w 149"/>
                <a:gd name="T37" fmla="*/ 14 h 138"/>
                <a:gd name="T38" fmla="*/ 73 w 149"/>
                <a:gd name="T39" fmla="*/ 15 h 138"/>
                <a:gd name="T40" fmla="*/ 68 w 149"/>
                <a:gd name="T41" fmla="*/ 8 h 138"/>
                <a:gd name="T42" fmla="*/ 61 w 149"/>
                <a:gd name="T43" fmla="*/ 12 h 138"/>
                <a:gd name="T44" fmla="*/ 60 w 149"/>
                <a:gd name="T45" fmla="*/ 19 h 138"/>
                <a:gd name="T46" fmla="*/ 7 w 149"/>
                <a:gd name="T47" fmla="*/ 17 h 138"/>
                <a:gd name="T48" fmla="*/ 40 w 149"/>
                <a:gd name="T49" fmla="*/ 17 h 138"/>
                <a:gd name="T50" fmla="*/ 60 w 149"/>
                <a:gd name="T51" fmla="*/ 20 h 138"/>
                <a:gd name="T52" fmla="*/ 31 w 149"/>
                <a:gd name="T53" fmla="*/ 20 h 138"/>
                <a:gd name="T54" fmla="*/ 49 w 149"/>
                <a:gd name="T55" fmla="*/ 24 h 138"/>
                <a:gd name="T56" fmla="*/ 87 w 149"/>
                <a:gd name="T57" fmla="*/ 12 h 138"/>
                <a:gd name="T58" fmla="*/ 77 w 149"/>
                <a:gd name="T59" fmla="*/ 14 h 138"/>
                <a:gd name="T60" fmla="*/ 124 w 149"/>
                <a:gd name="T61" fmla="*/ 97 h 138"/>
                <a:gd name="T62" fmla="*/ 101 w 149"/>
                <a:gd name="T63" fmla="*/ 4 h 138"/>
                <a:gd name="T64" fmla="*/ 89 w 149"/>
                <a:gd name="T65" fmla="*/ 14 h 138"/>
                <a:gd name="T66" fmla="*/ 133 w 149"/>
                <a:gd name="T67" fmla="*/ 12 h 138"/>
                <a:gd name="T68" fmla="*/ 131 w 149"/>
                <a:gd name="T69" fmla="*/ 55 h 138"/>
                <a:gd name="T70" fmla="*/ 140 w 149"/>
                <a:gd name="T71" fmla="*/ 24 h 138"/>
                <a:gd name="T72" fmla="*/ 123 w 149"/>
                <a:gd name="T73" fmla="*/ 89 h 138"/>
                <a:gd name="T74" fmla="*/ 135 w 149"/>
                <a:gd name="T75" fmla="*/ 137 h 138"/>
                <a:gd name="T76" fmla="*/ 141 w 149"/>
                <a:gd name="T77" fmla="*/ 116 h 138"/>
                <a:gd name="T78" fmla="*/ 147 w 149"/>
                <a:gd name="T79" fmla="*/ 98 h 138"/>
                <a:gd name="T80" fmla="*/ 131 w 149"/>
                <a:gd name="T81" fmla="*/ 99 h 138"/>
                <a:gd name="T82" fmla="*/ 146 w 149"/>
                <a:gd name="T83" fmla="*/ 94 h 138"/>
                <a:gd name="T84" fmla="*/ 88 w 149"/>
                <a:gd name="T85" fmla="*/ 12 h 138"/>
                <a:gd name="T86" fmla="*/ 95 w 149"/>
                <a:gd name="T87" fmla="*/ 9 h 138"/>
                <a:gd name="T88" fmla="*/ 40 w 149"/>
                <a:gd name="T89" fmla="*/ 19 h 138"/>
                <a:gd name="T90" fmla="*/ 56 w 149"/>
                <a:gd name="T91" fmla="*/ 21 h 138"/>
                <a:gd name="T92" fmla="*/ 141 w 149"/>
                <a:gd name="T93" fmla="*/ 28 h 138"/>
                <a:gd name="T94" fmla="*/ 131 w 149"/>
                <a:gd name="T95" fmla="*/ 66 h 138"/>
                <a:gd name="T96" fmla="*/ 141 w 149"/>
                <a:gd name="T97" fmla="*/ 97 h 138"/>
                <a:gd name="T98" fmla="*/ 143 w 149"/>
                <a:gd name="T99" fmla="*/ 100 h 138"/>
                <a:gd name="T100" fmla="*/ 130 w 149"/>
                <a:gd name="T101" fmla="*/ 108 h 138"/>
                <a:gd name="T102" fmla="*/ 131 w 149"/>
                <a:gd name="T103" fmla="*/ 10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9" h="138">
                  <a:moveTo>
                    <a:pt x="65" y="0"/>
                  </a:moveTo>
                  <a:cubicBezTo>
                    <a:pt x="66" y="0"/>
                    <a:pt x="68" y="1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7" y="4"/>
                  </a:cubicBezTo>
                  <a:cubicBezTo>
                    <a:pt x="65" y="4"/>
                    <a:pt x="63" y="4"/>
                    <a:pt x="62" y="6"/>
                  </a:cubicBezTo>
                  <a:cubicBezTo>
                    <a:pt x="62" y="7"/>
                    <a:pt x="61" y="8"/>
                    <a:pt x="62" y="10"/>
                  </a:cubicBezTo>
                  <a:cubicBezTo>
                    <a:pt x="63" y="9"/>
                    <a:pt x="63" y="8"/>
                    <a:pt x="64" y="7"/>
                  </a:cubicBezTo>
                  <a:cubicBezTo>
                    <a:pt x="66" y="6"/>
                    <a:pt x="67" y="5"/>
                    <a:pt x="68" y="5"/>
                  </a:cubicBezTo>
                  <a:cubicBezTo>
                    <a:pt x="69" y="5"/>
                    <a:pt x="70" y="5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8"/>
                    <a:pt x="69" y="8"/>
                    <a:pt x="69" y="9"/>
                  </a:cubicBezTo>
                  <a:cubicBezTo>
                    <a:pt x="68" y="11"/>
                    <a:pt x="67" y="12"/>
                    <a:pt x="67" y="16"/>
                  </a:cubicBezTo>
                  <a:cubicBezTo>
                    <a:pt x="70" y="16"/>
                    <a:pt x="71" y="15"/>
                    <a:pt x="72" y="14"/>
                  </a:cubicBezTo>
                  <a:cubicBezTo>
                    <a:pt x="74" y="11"/>
                    <a:pt x="71" y="5"/>
                    <a:pt x="70" y="3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1"/>
                    <a:pt x="72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1"/>
                    <a:pt x="77" y="3"/>
                    <a:pt x="78" y="5"/>
                  </a:cubicBezTo>
                  <a:cubicBezTo>
                    <a:pt x="79" y="7"/>
                    <a:pt x="79" y="9"/>
                    <a:pt x="79" y="11"/>
                  </a:cubicBezTo>
                  <a:cubicBezTo>
                    <a:pt x="88" y="5"/>
                    <a:pt x="99" y="2"/>
                    <a:pt x="110" y="2"/>
                  </a:cubicBezTo>
                  <a:cubicBezTo>
                    <a:pt x="131" y="2"/>
                    <a:pt x="145" y="14"/>
                    <a:pt x="147" y="33"/>
                  </a:cubicBezTo>
                  <a:cubicBezTo>
                    <a:pt x="148" y="45"/>
                    <a:pt x="142" y="55"/>
                    <a:pt x="137" y="65"/>
                  </a:cubicBezTo>
                  <a:cubicBezTo>
                    <a:pt x="131" y="75"/>
                    <a:pt x="125" y="85"/>
                    <a:pt x="126" y="97"/>
                  </a:cubicBezTo>
                  <a:cubicBezTo>
                    <a:pt x="127" y="97"/>
                    <a:pt x="130" y="96"/>
                    <a:pt x="132" y="95"/>
                  </a:cubicBezTo>
                  <a:cubicBezTo>
                    <a:pt x="135" y="93"/>
                    <a:pt x="138" y="91"/>
                    <a:pt x="142" y="91"/>
                  </a:cubicBezTo>
                  <a:cubicBezTo>
                    <a:pt x="144" y="91"/>
                    <a:pt x="145" y="92"/>
                    <a:pt x="147" y="93"/>
                  </a:cubicBezTo>
                  <a:cubicBezTo>
                    <a:pt x="147" y="93"/>
                    <a:pt x="147" y="93"/>
                    <a:pt x="147" y="93"/>
                  </a:cubicBezTo>
                  <a:cubicBezTo>
                    <a:pt x="149" y="96"/>
                    <a:pt x="149" y="101"/>
                    <a:pt x="149" y="106"/>
                  </a:cubicBezTo>
                  <a:cubicBezTo>
                    <a:pt x="148" y="109"/>
                    <a:pt x="148" y="112"/>
                    <a:pt x="149" y="114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6" y="117"/>
                    <a:pt x="143" y="118"/>
                    <a:pt x="141" y="118"/>
                  </a:cubicBezTo>
                  <a:cubicBezTo>
                    <a:pt x="137" y="118"/>
                    <a:pt x="134" y="116"/>
                    <a:pt x="130" y="114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26"/>
                    <a:pt x="130" y="136"/>
                    <a:pt x="141" y="136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39" y="138"/>
                    <a:pt x="138" y="138"/>
                    <a:pt x="137" y="138"/>
                  </a:cubicBezTo>
                  <a:cubicBezTo>
                    <a:pt x="123" y="138"/>
                    <a:pt x="123" y="125"/>
                    <a:pt x="123" y="112"/>
                  </a:cubicBezTo>
                  <a:cubicBezTo>
                    <a:pt x="123" y="108"/>
                    <a:pt x="123" y="105"/>
                    <a:pt x="123" y="102"/>
                  </a:cubicBezTo>
                  <a:cubicBezTo>
                    <a:pt x="123" y="99"/>
                    <a:pt x="122" y="96"/>
                    <a:pt x="122" y="9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2" y="93"/>
                    <a:pt x="122" y="93"/>
                    <a:pt x="122" y="93"/>
                  </a:cubicBezTo>
                  <a:cubicBezTo>
                    <a:pt x="121" y="92"/>
                    <a:pt x="121" y="91"/>
                    <a:pt x="121" y="90"/>
                  </a:cubicBezTo>
                  <a:cubicBezTo>
                    <a:pt x="120" y="84"/>
                    <a:pt x="118" y="78"/>
                    <a:pt x="120" y="70"/>
                  </a:cubicBezTo>
                  <a:cubicBezTo>
                    <a:pt x="122" y="64"/>
                    <a:pt x="125" y="57"/>
                    <a:pt x="129" y="51"/>
                  </a:cubicBezTo>
                  <a:cubicBezTo>
                    <a:pt x="136" y="39"/>
                    <a:pt x="143" y="27"/>
                    <a:pt x="132" y="13"/>
                  </a:cubicBezTo>
                  <a:cubicBezTo>
                    <a:pt x="126" y="11"/>
                    <a:pt x="121" y="10"/>
                    <a:pt x="115" y="10"/>
                  </a:cubicBezTo>
                  <a:cubicBezTo>
                    <a:pt x="104" y="10"/>
                    <a:pt x="93" y="14"/>
                    <a:pt x="83" y="18"/>
                  </a:cubicBezTo>
                  <a:cubicBezTo>
                    <a:pt x="72" y="22"/>
                    <a:pt x="61" y="26"/>
                    <a:pt x="49" y="26"/>
                  </a:cubicBezTo>
                  <a:cubicBezTo>
                    <a:pt x="48" y="26"/>
                    <a:pt x="47" y="26"/>
                    <a:pt x="45" y="26"/>
                  </a:cubicBezTo>
                  <a:cubicBezTo>
                    <a:pt x="40" y="25"/>
                    <a:pt x="35" y="23"/>
                    <a:pt x="30" y="22"/>
                  </a:cubicBezTo>
                  <a:cubicBezTo>
                    <a:pt x="25" y="19"/>
                    <a:pt x="19" y="17"/>
                    <a:pt x="13" y="17"/>
                  </a:cubicBezTo>
                  <a:cubicBezTo>
                    <a:pt x="9" y="17"/>
                    <a:pt x="4" y="19"/>
                    <a:pt x="1" y="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5"/>
                    <a:pt x="11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13"/>
                    <a:pt x="33" y="14"/>
                    <a:pt x="39" y="15"/>
                  </a:cubicBezTo>
                  <a:cubicBezTo>
                    <a:pt x="46" y="16"/>
                    <a:pt x="53" y="17"/>
                    <a:pt x="59" y="17"/>
                  </a:cubicBezTo>
                  <a:cubicBezTo>
                    <a:pt x="61" y="16"/>
                    <a:pt x="60" y="13"/>
                    <a:pt x="59" y="10"/>
                  </a:cubicBezTo>
                  <a:cubicBezTo>
                    <a:pt x="58" y="8"/>
                    <a:pt x="58" y="7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4"/>
                    <a:pt x="59" y="3"/>
                    <a:pt x="60" y="3"/>
                  </a:cubicBezTo>
                  <a:cubicBezTo>
                    <a:pt x="62" y="1"/>
                    <a:pt x="63" y="0"/>
                    <a:pt x="65" y="0"/>
                  </a:cubicBezTo>
                  <a:close/>
                  <a:moveTo>
                    <a:pt x="67" y="2"/>
                  </a:moveTo>
                  <a:cubicBezTo>
                    <a:pt x="65" y="1"/>
                    <a:pt x="63" y="2"/>
                    <a:pt x="61" y="4"/>
                  </a:cubicBezTo>
                  <a:cubicBezTo>
                    <a:pt x="60" y="4"/>
                    <a:pt x="60" y="5"/>
                    <a:pt x="59" y="5"/>
                  </a:cubicBezTo>
                  <a:cubicBezTo>
                    <a:pt x="59" y="7"/>
                    <a:pt x="60" y="8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8"/>
                    <a:pt x="60" y="7"/>
                    <a:pt x="61" y="5"/>
                  </a:cubicBezTo>
                  <a:cubicBezTo>
                    <a:pt x="62" y="3"/>
                    <a:pt x="65" y="3"/>
                    <a:pt x="66" y="2"/>
                  </a:cubicBezTo>
                  <a:cubicBezTo>
                    <a:pt x="66" y="2"/>
                    <a:pt x="67" y="2"/>
                    <a:pt x="67" y="2"/>
                  </a:cubicBezTo>
                  <a:close/>
                  <a:moveTo>
                    <a:pt x="77" y="14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8" y="11"/>
                    <a:pt x="78" y="8"/>
                    <a:pt x="77" y="6"/>
                  </a:cubicBezTo>
                  <a:cubicBezTo>
                    <a:pt x="75" y="3"/>
                    <a:pt x="73" y="1"/>
                    <a:pt x="72" y="2"/>
                  </a:cubicBezTo>
                  <a:cubicBezTo>
                    <a:pt x="73" y="5"/>
                    <a:pt x="76" y="11"/>
                    <a:pt x="73" y="15"/>
                  </a:cubicBezTo>
                  <a:cubicBezTo>
                    <a:pt x="72" y="16"/>
                    <a:pt x="70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2"/>
                    <a:pt x="66" y="10"/>
                    <a:pt x="68" y="8"/>
                  </a:cubicBezTo>
                  <a:cubicBezTo>
                    <a:pt x="68" y="8"/>
                    <a:pt x="68" y="7"/>
                    <a:pt x="69" y="7"/>
                  </a:cubicBezTo>
                  <a:cubicBezTo>
                    <a:pt x="69" y="6"/>
                    <a:pt x="68" y="6"/>
                    <a:pt x="68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4" y="10"/>
                    <a:pt x="63" y="11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7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3" y="18"/>
                    <a:pt x="46" y="17"/>
                    <a:pt x="39" y="16"/>
                  </a:cubicBezTo>
                  <a:cubicBezTo>
                    <a:pt x="32" y="15"/>
                    <a:pt x="26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5" y="14"/>
                    <a:pt x="11" y="15"/>
                    <a:pt x="7" y="17"/>
                  </a:cubicBezTo>
                  <a:cubicBezTo>
                    <a:pt x="9" y="16"/>
                    <a:pt x="11" y="16"/>
                    <a:pt x="13" y="16"/>
                  </a:cubicBezTo>
                  <a:cubicBezTo>
                    <a:pt x="18" y="16"/>
                    <a:pt x="24" y="18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7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5" y="17"/>
                    <a:pt x="49" y="18"/>
                    <a:pt x="54" y="19"/>
                  </a:cubicBezTo>
                  <a:cubicBezTo>
                    <a:pt x="55" y="19"/>
                    <a:pt x="57" y="20"/>
                    <a:pt x="58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3"/>
                    <a:pt x="53" y="24"/>
                    <a:pt x="50" y="24"/>
                  </a:cubicBezTo>
                  <a:cubicBezTo>
                    <a:pt x="47" y="24"/>
                    <a:pt x="43" y="23"/>
                    <a:pt x="40" y="22"/>
                  </a:cubicBezTo>
                  <a:cubicBezTo>
                    <a:pt x="37" y="21"/>
                    <a:pt x="34" y="20"/>
                    <a:pt x="31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1" y="20"/>
                    <a:pt x="31" y="20"/>
                  </a:cubicBezTo>
                  <a:cubicBezTo>
                    <a:pt x="36" y="22"/>
                    <a:pt x="41" y="24"/>
                    <a:pt x="46" y="24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61" y="24"/>
                    <a:pt x="72" y="20"/>
                    <a:pt x="82" y="16"/>
                  </a:cubicBezTo>
                  <a:cubicBezTo>
                    <a:pt x="84" y="16"/>
                    <a:pt x="86" y="15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7" y="13"/>
                    <a:pt x="87" y="12"/>
                    <a:pt x="87" y="12"/>
                  </a:cubicBezTo>
                  <a:cubicBezTo>
                    <a:pt x="88" y="10"/>
                    <a:pt x="91" y="9"/>
                    <a:pt x="94" y="7"/>
                  </a:cubicBezTo>
                  <a:cubicBezTo>
                    <a:pt x="97" y="7"/>
                    <a:pt x="99" y="6"/>
                    <a:pt x="100" y="5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92" y="6"/>
                    <a:pt x="84" y="9"/>
                    <a:pt x="77" y="14"/>
                  </a:cubicBezTo>
                  <a:close/>
                  <a:moveTo>
                    <a:pt x="126" y="98"/>
                  </a:moveTo>
                  <a:cubicBezTo>
                    <a:pt x="126" y="98"/>
                    <a:pt x="125" y="98"/>
                    <a:pt x="125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85"/>
                    <a:pt x="129" y="74"/>
                    <a:pt x="135" y="64"/>
                  </a:cubicBezTo>
                  <a:cubicBezTo>
                    <a:pt x="141" y="54"/>
                    <a:pt x="147" y="45"/>
                    <a:pt x="146" y="34"/>
                  </a:cubicBezTo>
                  <a:cubicBezTo>
                    <a:pt x="144" y="15"/>
                    <a:pt x="130" y="4"/>
                    <a:pt x="110" y="4"/>
                  </a:cubicBezTo>
                  <a:cubicBezTo>
                    <a:pt x="107" y="4"/>
                    <a:pt x="104" y="4"/>
                    <a:pt x="101" y="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6"/>
                    <a:pt x="102" y="6"/>
                    <a:pt x="102" y="7"/>
                  </a:cubicBezTo>
                  <a:cubicBezTo>
                    <a:pt x="101" y="9"/>
                    <a:pt x="99" y="10"/>
                    <a:pt x="96" y="11"/>
                  </a:cubicBezTo>
                  <a:cubicBezTo>
                    <a:pt x="93" y="11"/>
                    <a:pt x="90" y="12"/>
                    <a:pt x="89" y="14"/>
                  </a:cubicBezTo>
                  <a:cubicBezTo>
                    <a:pt x="97" y="11"/>
                    <a:pt x="106" y="8"/>
                    <a:pt x="115" y="8"/>
                  </a:cubicBezTo>
                  <a:cubicBezTo>
                    <a:pt x="121" y="8"/>
                    <a:pt x="127" y="9"/>
                    <a:pt x="132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45" y="27"/>
                    <a:pt x="137" y="40"/>
                    <a:pt x="130" y="52"/>
                  </a:cubicBezTo>
                  <a:cubicBezTo>
                    <a:pt x="126" y="58"/>
                    <a:pt x="123" y="64"/>
                    <a:pt x="122" y="71"/>
                  </a:cubicBezTo>
                  <a:cubicBezTo>
                    <a:pt x="120" y="76"/>
                    <a:pt x="121" y="80"/>
                    <a:pt x="121" y="84"/>
                  </a:cubicBezTo>
                  <a:cubicBezTo>
                    <a:pt x="122" y="72"/>
                    <a:pt x="126" y="63"/>
                    <a:pt x="131" y="55"/>
                  </a:cubicBezTo>
                  <a:cubicBezTo>
                    <a:pt x="135" y="47"/>
                    <a:pt x="139" y="39"/>
                    <a:pt x="140" y="28"/>
                  </a:cubicBezTo>
                  <a:cubicBezTo>
                    <a:pt x="139" y="27"/>
                    <a:pt x="138" y="25"/>
                    <a:pt x="139" y="24"/>
                  </a:cubicBezTo>
                  <a:cubicBezTo>
                    <a:pt x="139" y="24"/>
                    <a:pt x="139" y="24"/>
                    <a:pt x="140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1" y="24"/>
                    <a:pt x="142" y="24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5" y="43"/>
                    <a:pt x="139" y="55"/>
                    <a:pt x="133" y="66"/>
                  </a:cubicBezTo>
                  <a:cubicBezTo>
                    <a:pt x="129" y="73"/>
                    <a:pt x="125" y="81"/>
                    <a:pt x="123" y="89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3" y="94"/>
                    <a:pt x="124" y="97"/>
                    <a:pt x="124" y="102"/>
                  </a:cubicBezTo>
                  <a:cubicBezTo>
                    <a:pt x="125" y="105"/>
                    <a:pt x="125" y="108"/>
                    <a:pt x="125" y="112"/>
                  </a:cubicBezTo>
                  <a:cubicBezTo>
                    <a:pt x="125" y="124"/>
                    <a:pt x="125" y="135"/>
                    <a:pt x="135" y="137"/>
                  </a:cubicBezTo>
                  <a:cubicBezTo>
                    <a:pt x="129" y="133"/>
                    <a:pt x="129" y="124"/>
                    <a:pt x="129" y="115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3" y="115"/>
                    <a:pt x="137" y="116"/>
                    <a:pt x="141" y="116"/>
                  </a:cubicBezTo>
                  <a:cubicBezTo>
                    <a:pt x="143" y="116"/>
                    <a:pt x="145" y="115"/>
                    <a:pt x="147" y="114"/>
                  </a:cubicBezTo>
                  <a:cubicBezTo>
                    <a:pt x="147" y="112"/>
                    <a:pt x="147" y="109"/>
                    <a:pt x="147" y="106"/>
                  </a:cubicBezTo>
                  <a:cubicBezTo>
                    <a:pt x="147" y="103"/>
                    <a:pt x="147" y="100"/>
                    <a:pt x="147" y="98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6" y="99"/>
                    <a:pt x="145" y="99"/>
                    <a:pt x="144" y="99"/>
                  </a:cubicBezTo>
                  <a:cubicBezTo>
                    <a:pt x="143" y="99"/>
                    <a:pt x="142" y="99"/>
                    <a:pt x="141" y="99"/>
                  </a:cubicBezTo>
                  <a:cubicBezTo>
                    <a:pt x="138" y="98"/>
                    <a:pt x="136" y="97"/>
                    <a:pt x="134" y="98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7" y="93"/>
                    <a:pt x="142" y="93"/>
                    <a:pt x="147" y="97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96"/>
                    <a:pt x="146" y="95"/>
                    <a:pt x="146" y="94"/>
                  </a:cubicBezTo>
                  <a:cubicBezTo>
                    <a:pt x="145" y="93"/>
                    <a:pt x="143" y="93"/>
                    <a:pt x="142" y="93"/>
                  </a:cubicBezTo>
                  <a:cubicBezTo>
                    <a:pt x="139" y="93"/>
                    <a:pt x="136" y="94"/>
                    <a:pt x="133" y="96"/>
                  </a:cubicBezTo>
                  <a:cubicBezTo>
                    <a:pt x="130" y="97"/>
                    <a:pt x="128" y="98"/>
                    <a:pt x="126" y="98"/>
                  </a:cubicBezTo>
                  <a:close/>
                  <a:moveTo>
                    <a:pt x="88" y="12"/>
                  </a:moveTo>
                  <a:cubicBezTo>
                    <a:pt x="90" y="11"/>
                    <a:pt x="93" y="10"/>
                    <a:pt x="95" y="9"/>
                  </a:cubicBezTo>
                  <a:cubicBezTo>
                    <a:pt x="98" y="8"/>
                    <a:pt x="100" y="8"/>
                    <a:pt x="101" y="7"/>
                  </a:cubicBezTo>
                  <a:cubicBezTo>
                    <a:pt x="101" y="7"/>
                    <a:pt x="101" y="6"/>
                    <a:pt x="101" y="6"/>
                  </a:cubicBezTo>
                  <a:cubicBezTo>
                    <a:pt x="99" y="7"/>
                    <a:pt x="97" y="8"/>
                    <a:pt x="95" y="9"/>
                  </a:cubicBezTo>
                  <a:cubicBezTo>
                    <a:pt x="92" y="10"/>
                    <a:pt x="89" y="11"/>
                    <a:pt x="88" y="12"/>
                  </a:cubicBezTo>
                  <a:close/>
                  <a:moveTo>
                    <a:pt x="56" y="21"/>
                  </a:moveTo>
                  <a:cubicBezTo>
                    <a:pt x="55" y="21"/>
                    <a:pt x="54" y="21"/>
                    <a:pt x="53" y="20"/>
                  </a:cubicBezTo>
                  <a:cubicBezTo>
                    <a:pt x="49" y="19"/>
                    <a:pt x="45" y="19"/>
                    <a:pt x="40" y="19"/>
                  </a:cubicBezTo>
                  <a:cubicBezTo>
                    <a:pt x="39" y="19"/>
                    <a:pt x="37" y="19"/>
                    <a:pt x="35" y="19"/>
                  </a:cubicBezTo>
                  <a:cubicBezTo>
                    <a:pt x="37" y="20"/>
                    <a:pt x="38" y="20"/>
                    <a:pt x="40" y="20"/>
                  </a:cubicBezTo>
                  <a:cubicBezTo>
                    <a:pt x="44" y="21"/>
                    <a:pt x="47" y="22"/>
                    <a:pt x="50" y="22"/>
                  </a:cubicBezTo>
                  <a:cubicBezTo>
                    <a:pt x="52" y="22"/>
                    <a:pt x="54" y="22"/>
                    <a:pt x="56" y="21"/>
                  </a:cubicBezTo>
                  <a:close/>
                  <a:moveTo>
                    <a:pt x="141" y="27"/>
                  </a:moveTo>
                  <a:cubicBezTo>
                    <a:pt x="141" y="26"/>
                    <a:pt x="141" y="26"/>
                    <a:pt x="140" y="25"/>
                  </a:cubicBezTo>
                  <a:cubicBezTo>
                    <a:pt x="141" y="26"/>
                    <a:pt x="141" y="27"/>
                    <a:pt x="141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40"/>
                    <a:pt x="136" y="48"/>
                    <a:pt x="132" y="56"/>
                  </a:cubicBezTo>
                  <a:cubicBezTo>
                    <a:pt x="128" y="64"/>
                    <a:pt x="123" y="72"/>
                    <a:pt x="123" y="84"/>
                  </a:cubicBezTo>
                  <a:cubicBezTo>
                    <a:pt x="125" y="77"/>
                    <a:pt x="128" y="71"/>
                    <a:pt x="131" y="66"/>
                  </a:cubicBezTo>
                  <a:cubicBezTo>
                    <a:pt x="138" y="54"/>
                    <a:pt x="144" y="43"/>
                    <a:pt x="141" y="27"/>
                  </a:cubicBezTo>
                  <a:close/>
                  <a:moveTo>
                    <a:pt x="145" y="98"/>
                  </a:moveTo>
                  <a:cubicBezTo>
                    <a:pt x="142" y="95"/>
                    <a:pt x="139" y="95"/>
                    <a:pt x="136" y="96"/>
                  </a:cubicBezTo>
                  <a:cubicBezTo>
                    <a:pt x="138" y="96"/>
                    <a:pt x="140" y="97"/>
                    <a:pt x="141" y="97"/>
                  </a:cubicBezTo>
                  <a:cubicBezTo>
                    <a:pt x="143" y="98"/>
                    <a:pt x="144" y="98"/>
                    <a:pt x="145" y="98"/>
                  </a:cubicBezTo>
                  <a:close/>
                  <a:moveTo>
                    <a:pt x="132" y="100"/>
                  </a:move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6" y="102"/>
                    <a:pt x="146" y="108"/>
                    <a:pt x="146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15"/>
                    <a:pt x="132" y="112"/>
                    <a:pt x="130" y="108"/>
                  </a:cubicBezTo>
                  <a:cubicBezTo>
                    <a:pt x="129" y="105"/>
                    <a:pt x="129" y="102"/>
                    <a:pt x="132" y="100"/>
                  </a:cubicBezTo>
                  <a:close/>
                  <a:moveTo>
                    <a:pt x="142" y="101"/>
                  </a:moveTo>
                  <a:cubicBezTo>
                    <a:pt x="133" y="101"/>
                    <a:pt x="133" y="101"/>
                    <a:pt x="133" y="101"/>
                  </a:cubicBezTo>
                  <a:cubicBezTo>
                    <a:pt x="131" y="103"/>
                    <a:pt x="130" y="105"/>
                    <a:pt x="131" y="107"/>
                  </a:cubicBezTo>
                  <a:cubicBezTo>
                    <a:pt x="133" y="111"/>
                    <a:pt x="138" y="113"/>
                    <a:pt x="144" y="112"/>
                  </a:cubicBezTo>
                  <a:cubicBezTo>
                    <a:pt x="145" y="106"/>
                    <a:pt x="144" y="103"/>
                    <a:pt x="142" y="10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8" name="Freeform 51"/>
            <p:cNvSpPr>
              <a:spLocks noEditPoints="1"/>
            </p:cNvSpPr>
            <p:nvPr/>
          </p:nvSpPr>
          <p:spPr bwMode="auto">
            <a:xfrm>
              <a:off x="4205288" y="5753100"/>
              <a:ext cx="303213" cy="344488"/>
            </a:xfrm>
            <a:custGeom>
              <a:avLst/>
              <a:gdLst>
                <a:gd name="T0" fmla="*/ 47 w 135"/>
                <a:gd name="T1" fmla="*/ 133 h 153"/>
                <a:gd name="T2" fmla="*/ 91 w 135"/>
                <a:gd name="T3" fmla="*/ 114 h 153"/>
                <a:gd name="T4" fmla="*/ 47 w 135"/>
                <a:gd name="T5" fmla="*/ 138 h 153"/>
                <a:gd name="T6" fmla="*/ 0 w 135"/>
                <a:gd name="T7" fmla="*/ 124 h 153"/>
                <a:gd name="T8" fmla="*/ 4 w 135"/>
                <a:gd name="T9" fmla="*/ 133 h 153"/>
                <a:gd name="T10" fmla="*/ 97 w 135"/>
                <a:gd name="T11" fmla="*/ 109 h 153"/>
                <a:gd name="T12" fmla="*/ 100 w 135"/>
                <a:gd name="T13" fmla="*/ 94 h 153"/>
                <a:gd name="T14" fmla="*/ 125 w 135"/>
                <a:gd name="T15" fmla="*/ 22 h 153"/>
                <a:gd name="T16" fmla="*/ 101 w 135"/>
                <a:gd name="T17" fmla="*/ 15 h 153"/>
                <a:gd name="T18" fmla="*/ 114 w 135"/>
                <a:gd name="T19" fmla="*/ 5 h 153"/>
                <a:gd name="T20" fmla="*/ 132 w 135"/>
                <a:gd name="T21" fmla="*/ 30 h 153"/>
                <a:gd name="T22" fmla="*/ 107 w 135"/>
                <a:gd name="T23" fmla="*/ 106 h 153"/>
                <a:gd name="T24" fmla="*/ 100 w 135"/>
                <a:gd name="T25" fmla="*/ 137 h 153"/>
                <a:gd name="T26" fmla="*/ 95 w 135"/>
                <a:gd name="T27" fmla="*/ 113 h 153"/>
                <a:gd name="T28" fmla="*/ 47 w 135"/>
                <a:gd name="T29" fmla="*/ 133 h 153"/>
                <a:gd name="T30" fmla="*/ 102 w 135"/>
                <a:gd name="T31" fmla="*/ 107 h 153"/>
                <a:gd name="T32" fmla="*/ 128 w 135"/>
                <a:gd name="T33" fmla="*/ 36 h 153"/>
                <a:gd name="T34" fmla="*/ 102 w 135"/>
                <a:gd name="T35" fmla="*/ 107 h 153"/>
                <a:gd name="T36" fmla="*/ 114 w 135"/>
                <a:gd name="T37" fmla="*/ 110 h 153"/>
                <a:gd name="T38" fmla="*/ 118 w 135"/>
                <a:gd name="T39" fmla="*/ 128 h 153"/>
                <a:gd name="T40" fmla="*/ 114 w 135"/>
                <a:gd name="T41" fmla="*/ 110 h 153"/>
                <a:gd name="T42" fmla="*/ 104 w 135"/>
                <a:gd name="T43" fmla="*/ 110 h 153"/>
                <a:gd name="T44" fmla="*/ 102 w 135"/>
                <a:gd name="T45" fmla="*/ 131 h 153"/>
                <a:gd name="T46" fmla="*/ 115 w 135"/>
                <a:gd name="T47" fmla="*/ 133 h 153"/>
                <a:gd name="T48" fmla="*/ 104 w 135"/>
                <a:gd name="T49" fmla="*/ 11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5" h="153">
                  <a:moveTo>
                    <a:pt x="47" y="133"/>
                  </a:moveTo>
                  <a:cubicBezTo>
                    <a:pt x="62" y="133"/>
                    <a:pt x="76" y="119"/>
                    <a:pt x="91" y="114"/>
                  </a:cubicBezTo>
                  <a:cubicBezTo>
                    <a:pt x="82" y="120"/>
                    <a:pt x="63" y="134"/>
                    <a:pt x="47" y="138"/>
                  </a:cubicBezTo>
                  <a:cubicBezTo>
                    <a:pt x="28" y="143"/>
                    <a:pt x="0" y="144"/>
                    <a:pt x="0" y="124"/>
                  </a:cubicBezTo>
                  <a:cubicBezTo>
                    <a:pt x="6" y="123"/>
                    <a:pt x="1" y="132"/>
                    <a:pt x="4" y="133"/>
                  </a:cubicBezTo>
                  <a:cubicBezTo>
                    <a:pt x="38" y="148"/>
                    <a:pt x="65" y="113"/>
                    <a:pt x="97" y="109"/>
                  </a:cubicBezTo>
                  <a:cubicBezTo>
                    <a:pt x="98" y="104"/>
                    <a:pt x="100" y="100"/>
                    <a:pt x="100" y="94"/>
                  </a:cubicBezTo>
                  <a:cubicBezTo>
                    <a:pt x="109" y="85"/>
                    <a:pt x="131" y="46"/>
                    <a:pt x="125" y="22"/>
                  </a:cubicBezTo>
                  <a:cubicBezTo>
                    <a:pt x="123" y="12"/>
                    <a:pt x="109" y="0"/>
                    <a:pt x="101" y="15"/>
                  </a:cubicBezTo>
                  <a:cubicBezTo>
                    <a:pt x="97" y="9"/>
                    <a:pt x="107" y="4"/>
                    <a:pt x="114" y="5"/>
                  </a:cubicBezTo>
                  <a:cubicBezTo>
                    <a:pt x="125" y="6"/>
                    <a:pt x="131" y="18"/>
                    <a:pt x="132" y="30"/>
                  </a:cubicBezTo>
                  <a:cubicBezTo>
                    <a:pt x="135" y="56"/>
                    <a:pt x="111" y="90"/>
                    <a:pt x="107" y="106"/>
                  </a:cubicBezTo>
                  <a:cubicBezTo>
                    <a:pt x="133" y="105"/>
                    <a:pt x="126" y="153"/>
                    <a:pt x="100" y="137"/>
                  </a:cubicBezTo>
                  <a:cubicBezTo>
                    <a:pt x="97" y="130"/>
                    <a:pt x="98" y="120"/>
                    <a:pt x="95" y="113"/>
                  </a:cubicBezTo>
                  <a:cubicBezTo>
                    <a:pt x="78" y="113"/>
                    <a:pt x="63" y="127"/>
                    <a:pt x="47" y="133"/>
                  </a:cubicBezTo>
                  <a:close/>
                  <a:moveTo>
                    <a:pt x="102" y="107"/>
                  </a:moveTo>
                  <a:cubicBezTo>
                    <a:pt x="112" y="84"/>
                    <a:pt x="130" y="63"/>
                    <a:pt x="128" y="36"/>
                  </a:cubicBezTo>
                  <a:cubicBezTo>
                    <a:pt x="126" y="65"/>
                    <a:pt x="105" y="83"/>
                    <a:pt x="102" y="107"/>
                  </a:cubicBezTo>
                  <a:close/>
                  <a:moveTo>
                    <a:pt x="114" y="110"/>
                  </a:moveTo>
                  <a:cubicBezTo>
                    <a:pt x="117" y="118"/>
                    <a:pt x="121" y="121"/>
                    <a:pt x="118" y="128"/>
                  </a:cubicBezTo>
                  <a:cubicBezTo>
                    <a:pt x="128" y="125"/>
                    <a:pt x="119" y="112"/>
                    <a:pt x="114" y="110"/>
                  </a:cubicBezTo>
                  <a:close/>
                  <a:moveTo>
                    <a:pt x="104" y="110"/>
                  </a:moveTo>
                  <a:cubicBezTo>
                    <a:pt x="100" y="114"/>
                    <a:pt x="100" y="125"/>
                    <a:pt x="102" y="131"/>
                  </a:cubicBezTo>
                  <a:cubicBezTo>
                    <a:pt x="108" y="132"/>
                    <a:pt x="110" y="135"/>
                    <a:pt x="115" y="133"/>
                  </a:cubicBezTo>
                  <a:cubicBezTo>
                    <a:pt x="120" y="121"/>
                    <a:pt x="114" y="111"/>
                    <a:pt x="104" y="1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9" name="Freeform 52"/>
            <p:cNvSpPr>
              <a:spLocks noEditPoints="1"/>
            </p:cNvSpPr>
            <p:nvPr/>
          </p:nvSpPr>
          <p:spPr bwMode="auto">
            <a:xfrm>
              <a:off x="4202113" y="5762625"/>
              <a:ext cx="306388" cy="311150"/>
            </a:xfrm>
            <a:custGeom>
              <a:avLst/>
              <a:gdLst>
                <a:gd name="T0" fmla="*/ 0 w 136"/>
                <a:gd name="T1" fmla="*/ 120 h 138"/>
                <a:gd name="T2" fmla="*/ 4 w 136"/>
                <a:gd name="T3" fmla="*/ 120 h 138"/>
                <a:gd name="T4" fmla="*/ 23 w 136"/>
                <a:gd name="T5" fmla="*/ 132 h 138"/>
                <a:gd name="T6" fmla="*/ 97 w 136"/>
                <a:gd name="T7" fmla="*/ 104 h 138"/>
                <a:gd name="T8" fmla="*/ 100 w 136"/>
                <a:gd name="T9" fmla="*/ 90 h 138"/>
                <a:gd name="T10" fmla="*/ 103 w 136"/>
                <a:gd name="T11" fmla="*/ 11 h 138"/>
                <a:gd name="T12" fmla="*/ 101 w 136"/>
                <a:gd name="T13" fmla="*/ 6 h 138"/>
                <a:gd name="T14" fmla="*/ 134 w 136"/>
                <a:gd name="T15" fmla="*/ 26 h 138"/>
                <a:gd name="T16" fmla="*/ 125 w 136"/>
                <a:gd name="T17" fmla="*/ 119 h 138"/>
                <a:gd name="T18" fmla="*/ 100 w 136"/>
                <a:gd name="T19" fmla="*/ 133 h 138"/>
                <a:gd name="T20" fmla="*/ 96 w 136"/>
                <a:gd name="T21" fmla="*/ 110 h 138"/>
                <a:gd name="T22" fmla="*/ 87 w 136"/>
                <a:gd name="T23" fmla="*/ 115 h 138"/>
                <a:gd name="T24" fmla="*/ 5 w 136"/>
                <a:gd name="T25" fmla="*/ 129 h 138"/>
                <a:gd name="T26" fmla="*/ 48 w 136"/>
                <a:gd name="T27" fmla="*/ 134 h 138"/>
                <a:gd name="T28" fmla="*/ 48 w 136"/>
                <a:gd name="T29" fmla="*/ 129 h 138"/>
                <a:gd name="T30" fmla="*/ 65 w 136"/>
                <a:gd name="T31" fmla="*/ 120 h 138"/>
                <a:gd name="T32" fmla="*/ 97 w 136"/>
                <a:gd name="T33" fmla="*/ 108 h 138"/>
                <a:gd name="T34" fmla="*/ 97 w 136"/>
                <a:gd name="T35" fmla="*/ 109 h 138"/>
                <a:gd name="T36" fmla="*/ 111 w 136"/>
                <a:gd name="T37" fmla="*/ 135 h 138"/>
                <a:gd name="T38" fmla="*/ 118 w 136"/>
                <a:gd name="T39" fmla="*/ 125 h 138"/>
                <a:gd name="T40" fmla="*/ 117 w 136"/>
                <a:gd name="T41" fmla="*/ 129 h 138"/>
                <a:gd name="T42" fmla="*/ 108 w 136"/>
                <a:gd name="T43" fmla="*/ 129 h 138"/>
                <a:gd name="T44" fmla="*/ 103 w 136"/>
                <a:gd name="T45" fmla="*/ 128 h 138"/>
                <a:gd name="T46" fmla="*/ 105 w 136"/>
                <a:gd name="T47" fmla="*/ 105 h 138"/>
                <a:gd name="T48" fmla="*/ 118 w 136"/>
                <a:gd name="T49" fmla="*/ 124 h 138"/>
                <a:gd name="T50" fmla="*/ 114 w 136"/>
                <a:gd name="T51" fmla="*/ 105 h 138"/>
                <a:gd name="T52" fmla="*/ 108 w 136"/>
                <a:gd name="T53" fmla="*/ 102 h 138"/>
                <a:gd name="T54" fmla="*/ 115 w 136"/>
                <a:gd name="T55" fmla="*/ 82 h 138"/>
                <a:gd name="T56" fmla="*/ 102 w 136"/>
                <a:gd name="T57" fmla="*/ 7 h 138"/>
                <a:gd name="T58" fmla="*/ 127 w 136"/>
                <a:gd name="T59" fmla="*/ 18 h 138"/>
                <a:gd name="T60" fmla="*/ 98 w 136"/>
                <a:gd name="T61" fmla="*/ 105 h 138"/>
                <a:gd name="T62" fmla="*/ 23 w 136"/>
                <a:gd name="T63" fmla="*/ 133 h 138"/>
                <a:gd name="T64" fmla="*/ 104 w 136"/>
                <a:gd name="T65" fmla="*/ 127 h 138"/>
                <a:gd name="T66" fmla="*/ 115 w 136"/>
                <a:gd name="T67" fmla="*/ 113 h 138"/>
                <a:gd name="T68" fmla="*/ 89 w 136"/>
                <a:gd name="T69" fmla="*/ 110 h 138"/>
                <a:gd name="T70" fmla="*/ 74 w 136"/>
                <a:gd name="T71" fmla="*/ 118 h 138"/>
                <a:gd name="T72" fmla="*/ 4 w 136"/>
                <a:gd name="T73" fmla="*/ 127 h 138"/>
                <a:gd name="T74" fmla="*/ 2 w 136"/>
                <a:gd name="T75" fmla="*/ 121 h 138"/>
                <a:gd name="T76" fmla="*/ 120 w 136"/>
                <a:gd name="T77" fmla="*/ 123 h 138"/>
                <a:gd name="T78" fmla="*/ 102 w 136"/>
                <a:gd name="T79" fmla="*/ 108 h 138"/>
                <a:gd name="T80" fmla="*/ 128 w 136"/>
                <a:gd name="T81" fmla="*/ 32 h 138"/>
                <a:gd name="T82" fmla="*/ 104 w 136"/>
                <a:gd name="T83" fmla="*/ 103 h 138"/>
                <a:gd name="T84" fmla="*/ 116 w 136"/>
                <a:gd name="T85" fmla="*/ 72 h 138"/>
                <a:gd name="T86" fmla="*/ 128 w 136"/>
                <a:gd name="T87" fmla="*/ 4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6" h="138">
                  <a:moveTo>
                    <a:pt x="26" y="138"/>
                  </a:moveTo>
                  <a:cubicBezTo>
                    <a:pt x="16" y="138"/>
                    <a:pt x="9" y="136"/>
                    <a:pt x="5" y="131"/>
                  </a:cubicBezTo>
                  <a:cubicBezTo>
                    <a:pt x="2" y="129"/>
                    <a:pt x="0" y="125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19"/>
                    <a:pt x="3" y="119"/>
                    <a:pt x="4" y="120"/>
                  </a:cubicBezTo>
                  <a:cubicBezTo>
                    <a:pt x="5" y="121"/>
                    <a:pt x="5" y="123"/>
                    <a:pt x="5" y="124"/>
                  </a:cubicBezTo>
                  <a:cubicBezTo>
                    <a:pt x="5" y="126"/>
                    <a:pt x="5" y="128"/>
                    <a:pt x="6" y="128"/>
                  </a:cubicBezTo>
                  <a:cubicBezTo>
                    <a:pt x="11" y="131"/>
                    <a:pt x="17" y="132"/>
                    <a:pt x="23" y="132"/>
                  </a:cubicBezTo>
                  <a:cubicBezTo>
                    <a:pt x="37" y="132"/>
                    <a:pt x="49" y="125"/>
                    <a:pt x="63" y="118"/>
                  </a:cubicBezTo>
                  <a:cubicBezTo>
                    <a:pt x="74" y="112"/>
                    <a:pt x="85" y="106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9" y="100"/>
                    <a:pt x="100" y="96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9" y="81"/>
                    <a:pt x="132" y="42"/>
                    <a:pt x="125" y="18"/>
                  </a:cubicBezTo>
                  <a:cubicBezTo>
                    <a:pt x="124" y="12"/>
                    <a:pt x="117" y="4"/>
                    <a:pt x="111" y="4"/>
                  </a:cubicBezTo>
                  <a:cubicBezTo>
                    <a:pt x="108" y="4"/>
                    <a:pt x="105" y="7"/>
                    <a:pt x="103" y="11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0" y="9"/>
                    <a:pt x="100" y="8"/>
                    <a:pt x="101" y="6"/>
                  </a:cubicBezTo>
                  <a:cubicBezTo>
                    <a:pt x="103" y="2"/>
                    <a:pt x="109" y="0"/>
                    <a:pt x="114" y="0"/>
                  </a:cubicBezTo>
                  <a:cubicBezTo>
                    <a:pt x="114" y="0"/>
                    <a:pt x="114" y="0"/>
                    <a:pt x="115" y="0"/>
                  </a:cubicBezTo>
                  <a:cubicBezTo>
                    <a:pt x="127" y="1"/>
                    <a:pt x="133" y="14"/>
                    <a:pt x="134" y="26"/>
                  </a:cubicBezTo>
                  <a:cubicBezTo>
                    <a:pt x="136" y="44"/>
                    <a:pt x="125" y="66"/>
                    <a:pt x="117" y="83"/>
                  </a:cubicBezTo>
                  <a:cubicBezTo>
                    <a:pt x="113" y="90"/>
                    <a:pt x="110" y="96"/>
                    <a:pt x="109" y="101"/>
                  </a:cubicBezTo>
                  <a:cubicBezTo>
                    <a:pt x="120" y="101"/>
                    <a:pt x="125" y="110"/>
                    <a:pt x="125" y="119"/>
                  </a:cubicBezTo>
                  <a:cubicBezTo>
                    <a:pt x="125" y="128"/>
                    <a:pt x="120" y="137"/>
                    <a:pt x="111" y="137"/>
                  </a:cubicBezTo>
                  <a:cubicBezTo>
                    <a:pt x="107" y="137"/>
                    <a:pt x="104" y="136"/>
                    <a:pt x="100" y="134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8" y="130"/>
                    <a:pt x="98" y="125"/>
                    <a:pt x="97" y="120"/>
                  </a:cubicBezTo>
                  <a:cubicBezTo>
                    <a:pt x="97" y="116"/>
                    <a:pt x="97" y="113"/>
                    <a:pt x="96" y="110"/>
                  </a:cubicBezTo>
                  <a:cubicBezTo>
                    <a:pt x="95" y="110"/>
                    <a:pt x="95" y="110"/>
                    <a:pt x="94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1" y="112"/>
                    <a:pt x="89" y="113"/>
                    <a:pt x="87" y="115"/>
                  </a:cubicBezTo>
                  <a:cubicBezTo>
                    <a:pt x="77" y="121"/>
                    <a:pt x="61" y="132"/>
                    <a:pt x="48" y="135"/>
                  </a:cubicBezTo>
                  <a:cubicBezTo>
                    <a:pt x="41" y="137"/>
                    <a:pt x="33" y="138"/>
                    <a:pt x="26" y="138"/>
                  </a:cubicBezTo>
                  <a:close/>
                  <a:moveTo>
                    <a:pt x="5" y="129"/>
                  </a:moveTo>
                  <a:cubicBezTo>
                    <a:pt x="5" y="130"/>
                    <a:pt x="5" y="130"/>
                    <a:pt x="6" y="130"/>
                  </a:cubicBezTo>
                  <a:cubicBezTo>
                    <a:pt x="10" y="134"/>
                    <a:pt x="17" y="137"/>
                    <a:pt x="26" y="137"/>
                  </a:cubicBezTo>
                  <a:cubicBezTo>
                    <a:pt x="33" y="137"/>
                    <a:pt x="41" y="135"/>
                    <a:pt x="48" y="134"/>
                  </a:cubicBezTo>
                  <a:cubicBezTo>
                    <a:pt x="61" y="130"/>
                    <a:pt x="76" y="120"/>
                    <a:pt x="86" y="114"/>
                  </a:cubicBezTo>
                  <a:cubicBezTo>
                    <a:pt x="82" y="115"/>
                    <a:pt x="78" y="117"/>
                    <a:pt x="75" y="119"/>
                  </a:cubicBezTo>
                  <a:cubicBezTo>
                    <a:pt x="66" y="124"/>
                    <a:pt x="57" y="129"/>
                    <a:pt x="48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4" y="126"/>
                    <a:pt x="59" y="123"/>
                    <a:pt x="65" y="120"/>
                  </a:cubicBezTo>
                  <a:cubicBezTo>
                    <a:pt x="75" y="114"/>
                    <a:pt x="85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8" y="112"/>
                    <a:pt x="99" y="116"/>
                    <a:pt x="99" y="120"/>
                  </a:cubicBezTo>
                  <a:cubicBezTo>
                    <a:pt x="99" y="124"/>
                    <a:pt x="100" y="129"/>
                    <a:pt x="101" y="132"/>
                  </a:cubicBezTo>
                  <a:cubicBezTo>
                    <a:pt x="104" y="134"/>
                    <a:pt x="108" y="135"/>
                    <a:pt x="111" y="135"/>
                  </a:cubicBezTo>
                  <a:cubicBezTo>
                    <a:pt x="118" y="135"/>
                    <a:pt x="122" y="129"/>
                    <a:pt x="123" y="123"/>
                  </a:cubicBezTo>
                  <a:cubicBezTo>
                    <a:pt x="122" y="124"/>
                    <a:pt x="121" y="125"/>
                    <a:pt x="119" y="125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7"/>
                    <a:pt x="117" y="128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5" y="130"/>
                    <a:pt x="114" y="130"/>
                    <a:pt x="113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1" y="130"/>
                    <a:pt x="109" y="130"/>
                    <a:pt x="108" y="129"/>
                  </a:cubicBezTo>
                  <a:cubicBezTo>
                    <a:pt x="106" y="129"/>
                    <a:pt x="105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0" y="122"/>
                    <a:pt x="100" y="110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10" y="106"/>
                    <a:pt x="114" y="108"/>
                    <a:pt x="116" y="112"/>
                  </a:cubicBezTo>
                  <a:cubicBezTo>
                    <a:pt x="118" y="116"/>
                    <a:pt x="119" y="120"/>
                    <a:pt x="118" y="124"/>
                  </a:cubicBezTo>
                  <a:cubicBezTo>
                    <a:pt x="118" y="124"/>
                    <a:pt x="118" y="124"/>
                    <a:pt x="118" y="124"/>
                  </a:cubicBezTo>
                  <a:cubicBezTo>
                    <a:pt x="121" y="119"/>
                    <a:pt x="119" y="116"/>
                    <a:pt x="117" y="112"/>
                  </a:cubicBezTo>
                  <a:cubicBezTo>
                    <a:pt x="116" y="110"/>
                    <a:pt x="115" y="109"/>
                    <a:pt x="114" y="106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7" y="106"/>
                    <a:pt x="121" y="109"/>
                    <a:pt x="123" y="113"/>
                  </a:cubicBezTo>
                  <a:cubicBezTo>
                    <a:pt x="121" y="107"/>
                    <a:pt x="116" y="102"/>
                    <a:pt x="108" y="10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8" y="97"/>
                    <a:pt x="112" y="90"/>
                    <a:pt x="115" y="82"/>
                  </a:cubicBezTo>
                  <a:cubicBezTo>
                    <a:pt x="124" y="65"/>
                    <a:pt x="134" y="44"/>
                    <a:pt x="133" y="26"/>
                  </a:cubicBezTo>
                  <a:cubicBezTo>
                    <a:pt x="131" y="15"/>
                    <a:pt x="126" y="3"/>
                    <a:pt x="115" y="2"/>
                  </a:cubicBezTo>
                  <a:cubicBezTo>
                    <a:pt x="110" y="1"/>
                    <a:pt x="104" y="4"/>
                    <a:pt x="102" y="7"/>
                  </a:cubicBezTo>
                  <a:cubicBezTo>
                    <a:pt x="102" y="7"/>
                    <a:pt x="102" y="8"/>
                    <a:pt x="102" y="9"/>
                  </a:cubicBezTo>
                  <a:cubicBezTo>
                    <a:pt x="105" y="4"/>
                    <a:pt x="109" y="3"/>
                    <a:pt x="111" y="3"/>
                  </a:cubicBezTo>
                  <a:cubicBezTo>
                    <a:pt x="118" y="3"/>
                    <a:pt x="125" y="11"/>
                    <a:pt x="127" y="18"/>
                  </a:cubicBezTo>
                  <a:cubicBezTo>
                    <a:pt x="133" y="42"/>
                    <a:pt x="110" y="81"/>
                    <a:pt x="101" y="91"/>
                  </a:cubicBezTo>
                  <a:cubicBezTo>
                    <a:pt x="102" y="96"/>
                    <a:pt x="100" y="100"/>
                    <a:pt x="99" y="104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86" y="107"/>
                    <a:pt x="75" y="113"/>
                    <a:pt x="64" y="119"/>
                  </a:cubicBezTo>
                  <a:cubicBezTo>
                    <a:pt x="51" y="126"/>
                    <a:pt x="37" y="133"/>
                    <a:pt x="23" y="133"/>
                  </a:cubicBezTo>
                  <a:cubicBezTo>
                    <a:pt x="17" y="133"/>
                    <a:pt x="11" y="132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lose/>
                  <a:moveTo>
                    <a:pt x="104" y="127"/>
                  </a:moveTo>
                  <a:cubicBezTo>
                    <a:pt x="106" y="127"/>
                    <a:pt x="107" y="127"/>
                    <a:pt x="108" y="128"/>
                  </a:cubicBezTo>
                  <a:cubicBezTo>
                    <a:pt x="111" y="129"/>
                    <a:pt x="113" y="129"/>
                    <a:pt x="116" y="128"/>
                  </a:cubicBezTo>
                  <a:cubicBezTo>
                    <a:pt x="118" y="123"/>
                    <a:pt x="118" y="117"/>
                    <a:pt x="115" y="113"/>
                  </a:cubicBezTo>
                  <a:cubicBezTo>
                    <a:pt x="113" y="110"/>
                    <a:pt x="109" y="107"/>
                    <a:pt x="105" y="107"/>
                  </a:cubicBezTo>
                  <a:cubicBezTo>
                    <a:pt x="102" y="111"/>
                    <a:pt x="102" y="121"/>
                    <a:pt x="104" y="127"/>
                  </a:cubicBezTo>
                  <a:close/>
                  <a:moveTo>
                    <a:pt x="89" y="110"/>
                  </a:moveTo>
                  <a:cubicBezTo>
                    <a:pt x="81" y="112"/>
                    <a:pt x="73" y="117"/>
                    <a:pt x="65" y="121"/>
                  </a:cubicBezTo>
                  <a:cubicBezTo>
                    <a:pt x="61" y="123"/>
                    <a:pt x="57" y="125"/>
                    <a:pt x="53" y="127"/>
                  </a:cubicBezTo>
                  <a:cubicBezTo>
                    <a:pt x="60" y="126"/>
                    <a:pt x="67" y="122"/>
                    <a:pt x="74" y="118"/>
                  </a:cubicBezTo>
                  <a:cubicBezTo>
                    <a:pt x="79" y="115"/>
                    <a:pt x="84" y="112"/>
                    <a:pt x="89" y="110"/>
                  </a:cubicBezTo>
                  <a:close/>
                  <a:moveTo>
                    <a:pt x="2" y="121"/>
                  </a:moveTo>
                  <a:cubicBezTo>
                    <a:pt x="2" y="123"/>
                    <a:pt x="3" y="125"/>
                    <a:pt x="4" y="127"/>
                  </a:cubicBezTo>
                  <a:cubicBezTo>
                    <a:pt x="3" y="127"/>
                    <a:pt x="3" y="125"/>
                    <a:pt x="3" y="124"/>
                  </a:cubicBezTo>
                  <a:cubicBezTo>
                    <a:pt x="3" y="123"/>
                    <a:pt x="4" y="122"/>
                    <a:pt x="3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  <a:moveTo>
                    <a:pt x="116" y="108"/>
                  </a:moveTo>
                  <a:cubicBezTo>
                    <a:pt x="117" y="109"/>
                    <a:pt x="118" y="110"/>
                    <a:pt x="118" y="111"/>
                  </a:cubicBezTo>
                  <a:cubicBezTo>
                    <a:pt x="120" y="115"/>
                    <a:pt x="122" y="118"/>
                    <a:pt x="120" y="123"/>
                  </a:cubicBezTo>
                  <a:cubicBezTo>
                    <a:pt x="122" y="122"/>
                    <a:pt x="123" y="121"/>
                    <a:pt x="123" y="119"/>
                  </a:cubicBezTo>
                  <a:cubicBezTo>
                    <a:pt x="123" y="115"/>
                    <a:pt x="119" y="110"/>
                    <a:pt x="116" y="108"/>
                  </a:cubicBezTo>
                  <a:close/>
                  <a:moveTo>
                    <a:pt x="102" y="108"/>
                  </a:moveTo>
                  <a:cubicBezTo>
                    <a:pt x="103" y="103"/>
                    <a:pt x="103" y="103"/>
                    <a:pt x="103" y="103"/>
                  </a:cubicBezTo>
                  <a:cubicBezTo>
                    <a:pt x="104" y="92"/>
                    <a:pt x="109" y="82"/>
                    <a:pt x="114" y="72"/>
                  </a:cubicBezTo>
                  <a:cubicBezTo>
                    <a:pt x="121" y="60"/>
                    <a:pt x="127" y="47"/>
                    <a:pt x="128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1" y="51"/>
                    <a:pt x="122" y="68"/>
                    <a:pt x="114" y="84"/>
                  </a:cubicBezTo>
                  <a:cubicBezTo>
                    <a:pt x="110" y="90"/>
                    <a:pt x="107" y="97"/>
                    <a:pt x="104" y="103"/>
                  </a:cubicBezTo>
                  <a:lnTo>
                    <a:pt x="102" y="108"/>
                  </a:lnTo>
                  <a:close/>
                  <a:moveTo>
                    <a:pt x="128" y="44"/>
                  </a:moveTo>
                  <a:cubicBezTo>
                    <a:pt x="125" y="54"/>
                    <a:pt x="120" y="63"/>
                    <a:pt x="116" y="72"/>
                  </a:cubicBezTo>
                  <a:cubicBezTo>
                    <a:pt x="111" y="81"/>
                    <a:pt x="107" y="89"/>
                    <a:pt x="105" y="97"/>
                  </a:cubicBezTo>
                  <a:cubicBezTo>
                    <a:pt x="108" y="92"/>
                    <a:pt x="110" y="88"/>
                    <a:pt x="112" y="83"/>
                  </a:cubicBezTo>
                  <a:cubicBezTo>
                    <a:pt x="119" y="71"/>
                    <a:pt x="126" y="58"/>
                    <a:pt x="128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80" name="Picture Placeholder 33" descr="An empty placeholder to add an image. Click on the placeholder and select the image that you wish to add."/>
          <p:cNvSpPr>
            <a:spLocks noGrp="1"/>
          </p:cNvSpPr>
          <p:nvPr>
            <p:ph type="pic" sz="quarter" idx="20"/>
          </p:nvPr>
        </p:nvSpPr>
        <p:spPr>
          <a:xfrm>
            <a:off x="8222798" y="1824285"/>
            <a:ext cx="2715768" cy="2776308"/>
          </a:xfrm>
          <a:solidFill>
            <a:schemeClr val="bg2"/>
          </a:solidFill>
          <a:ln w="38100">
            <a:solidFill>
              <a:schemeClr val="bg1"/>
            </a:solidFill>
          </a:ln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dirty="0"/>
          </a:p>
        </p:txBody>
      </p:sp>
      <p:sp>
        <p:nvSpPr>
          <p:cNvPr id="83" name="Text Placeholder 3"/>
          <p:cNvSpPr>
            <a:spLocks noGrp="1"/>
          </p:cNvSpPr>
          <p:nvPr>
            <p:ph type="body" sz="half" idx="22"/>
          </p:nvPr>
        </p:nvSpPr>
        <p:spPr>
          <a:xfrm>
            <a:off x="8209082" y="4947405"/>
            <a:ext cx="2743200" cy="914400"/>
          </a:xfrm>
        </p:spPr>
        <p:txBody>
          <a:bodyPr>
            <a:normAutofit/>
          </a:bodyPr>
          <a:lstStyle>
            <a:lvl1pPr marL="0" indent="0">
              <a:spcBef>
                <a:spcPts val="16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B156B-59AE-415F-B24B-8756D48BB977}" type="slidenum">
              <a:rPr/>
              <a:pPr/>
              <a:t>‹#›</a:t>
            </a:fld>
            <a:endParaRPr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99945-0A15-4715-AB6C-F5E56CF20F70}" type="datetimeFigureOut">
              <a:rPr lang="en-US"/>
              <a:pPr/>
              <a:t>8/5/2020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819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5212" y="304800"/>
            <a:ext cx="10058402" cy="12192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5214" y="1752600"/>
            <a:ext cx="10058400" cy="4229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213" y="6019801"/>
            <a:ext cx="7620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fld id="{022B156B-59AE-415F-B24B-8756D48BB97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79613" y="6019801"/>
            <a:ext cx="59436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75611" y="6019801"/>
            <a:ext cx="139626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fld id="{4CF99945-0A15-4715-AB6C-F5E56CF20F70}" type="datetimeFigureOut">
              <a:rPr lang="en-US" smtClean="0"/>
              <a:pPr/>
              <a:t>8/5/2020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6304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61" r:id="rId9"/>
    <p:sldLayoutId id="2147483662" r:id="rId10"/>
    <p:sldLayoutId id="2147483656" r:id="rId11"/>
    <p:sldLayoutId id="2147483657" r:id="rId12"/>
    <p:sldLayoutId id="2147483658" r:id="rId13"/>
    <p:sldLayoutId id="2147483659" r:id="rId1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347472" indent="-347472" algn="l" defTabSz="914400" rtl="0" eaLnBrk="1" latinLnBrk="0" hangingPunct="1">
        <a:lnSpc>
          <a:spcPct val="100000"/>
        </a:lnSpc>
        <a:spcBef>
          <a:spcPts val="18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0664" indent="-283464" algn="l" defTabSz="914400" rtl="0" eaLnBrk="1" latinLnBrk="0" hangingPunct="1">
        <a:lnSpc>
          <a:spcPct val="100000"/>
        </a:lnSpc>
        <a:spcBef>
          <a:spcPts val="12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8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>
          <p15:clr>
            <a:srgbClr val="F26B43"/>
          </p15:clr>
        </p15:guide>
        <p15:guide id="2" orient="horz" pos="216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em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emf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meet.google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" TargetMode="External"/><Relationship Id="rId2" Type="http://schemas.openxmlformats.org/officeDocument/2006/relationships/hyperlink" Target="https://docs.google.com/document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jamboard.google.com/" TargetMode="External"/><Relationship Id="rId4" Type="http://schemas.openxmlformats.org/officeDocument/2006/relationships/hyperlink" Target="https://docs.google.com/presentation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awan-Phurat/Zoom-Manual" TargetMode="External"/><Relationship Id="rId2" Type="http://schemas.openxmlformats.org/officeDocument/2006/relationships/hyperlink" Target="https://github.com/Tawan-Phurat/Google-Classroom-Manual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69275" y="1837039"/>
            <a:ext cx="7754337" cy="2090351"/>
          </a:xfrm>
        </p:spPr>
        <p:txBody>
          <a:bodyPr>
            <a:normAutofit/>
          </a:bodyPr>
          <a:lstStyle/>
          <a:p>
            <a:r>
              <a:rPr lang="th-TH" dirty="0">
                <a:solidFill>
                  <a:schemeClr val="bg2">
                    <a:lumMod val="25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การใช้เครื่องมือออนไลน์เพื่อการศึกษา 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#2</a:t>
            </a:r>
            <a:br>
              <a:rPr lang="en-US" dirty="0">
                <a:solidFill>
                  <a:schemeClr val="bg2">
                    <a:lumMod val="25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</a:b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Google Classroom &amp; Google Meet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29437" y="3927390"/>
            <a:ext cx="6858002" cy="914400"/>
          </a:xfrm>
        </p:spPr>
        <p:txBody>
          <a:bodyPr/>
          <a:lstStyle/>
          <a:p>
            <a:r>
              <a:rPr lang="en-US" dirty="0"/>
              <a:t>Tawan Phurat</a:t>
            </a:r>
          </a:p>
        </p:txBody>
      </p:sp>
    </p:spTree>
    <p:extLst>
      <p:ext uri="{BB962C8B-B14F-4D97-AF65-F5344CB8AC3E}">
        <p14:creationId xmlns:p14="http://schemas.microsoft.com/office/powerpoint/2010/main" val="769675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90D99-4E13-456F-B69A-4EFAE2999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z="3600" b="1" dirty="0">
                <a:solidFill>
                  <a:schemeClr val="tx2"/>
                </a:solidFill>
              </a:rPr>
              <a:t>การส่งงาน</a:t>
            </a:r>
            <a:r>
              <a:rPr lang="en-US" sz="3600" b="1" dirty="0">
                <a:solidFill>
                  <a:schemeClr val="tx2"/>
                </a:solidFill>
              </a:rPr>
              <a:t>/</a:t>
            </a:r>
            <a:r>
              <a:rPr lang="th-TH" sz="3600" b="1" dirty="0">
                <a:solidFill>
                  <a:schemeClr val="tx2"/>
                </a:solidFill>
              </a:rPr>
              <a:t>การบ้าน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0E7F6B3-7EB5-4630-9365-6D9AC51660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6661" y="3302172"/>
            <a:ext cx="3320455" cy="1899333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7F83122-E883-4E66-BAFA-D28175B5CA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576" y="1524000"/>
            <a:ext cx="3049587" cy="15086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34EC75A-703C-46AB-8D8B-068C5230C9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9671" y="591815"/>
            <a:ext cx="3912658" cy="240343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CAF90DE-1E58-42E2-B7B3-B7E2649BA7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5480" y="3206809"/>
            <a:ext cx="4240007" cy="261331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F5F9EF0-03B4-4249-847C-BDE46A066B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45724" y="640077"/>
            <a:ext cx="2651628" cy="230691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2718B5E-05DF-4EB6-BFD2-5C9C42D4B0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86730" y="3429000"/>
            <a:ext cx="2608256" cy="171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876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150B3-C547-4827-8EB3-AC78363F4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ผู้เรียนสามารถดูผลการตรวจให้คะแนนของผู้สอนได้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2FC4285-5A46-4F6E-9E2F-CB44CFADB8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33716" y="1752600"/>
            <a:ext cx="6321393" cy="4229100"/>
          </a:xfrm>
        </p:spPr>
      </p:pic>
    </p:spTree>
    <p:extLst>
      <p:ext uri="{BB962C8B-B14F-4D97-AF65-F5344CB8AC3E}">
        <p14:creationId xmlns:p14="http://schemas.microsoft.com/office/powerpoint/2010/main" val="237611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49C852-8513-4FBE-9322-F81210643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สาธิตการใช้ </a:t>
            </a:r>
            <a:r>
              <a:rPr lang="en-US" dirty="0"/>
              <a:t>Google Classroom</a:t>
            </a:r>
          </a:p>
        </p:txBody>
      </p:sp>
    </p:spTree>
    <p:extLst>
      <p:ext uri="{BB962C8B-B14F-4D97-AF65-F5344CB8AC3E}">
        <p14:creationId xmlns:p14="http://schemas.microsoft.com/office/powerpoint/2010/main" val="3568763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95125" y="1079156"/>
            <a:ext cx="4705394" cy="988541"/>
          </a:xfrm>
        </p:spPr>
        <p:txBody>
          <a:bodyPr/>
          <a:lstStyle/>
          <a:p>
            <a:r>
              <a:rPr lang="en-US" b="1" dirty="0">
                <a:solidFill>
                  <a:schemeClr val="tx2"/>
                </a:solidFill>
              </a:rPr>
              <a:t>2) Google Meet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58950" y="2248929"/>
            <a:ext cx="4318218" cy="2842055"/>
          </a:xfrm>
        </p:spPr>
        <p:txBody>
          <a:bodyPr>
            <a:normAutofit lnSpcReduction="10000"/>
          </a:bodyPr>
          <a:lstStyle/>
          <a:p>
            <a:r>
              <a:rPr lang="th-TH" sz="2800" dirty="0"/>
              <a:t>แนะนำ</a:t>
            </a:r>
            <a:r>
              <a:rPr lang="en-US" sz="2800" dirty="0"/>
              <a:t> Google Meet</a:t>
            </a:r>
            <a:endParaRPr lang="th-TH" sz="2800" dirty="0"/>
          </a:p>
          <a:p>
            <a:r>
              <a:rPr lang="th-TH" sz="2800" dirty="0"/>
              <a:t>การเข้าใช้ </a:t>
            </a:r>
            <a:r>
              <a:rPr lang="en-US" sz="2800" dirty="0"/>
              <a:t>Google Meet</a:t>
            </a:r>
            <a:endParaRPr lang="th-TH" sz="2800" dirty="0"/>
          </a:p>
          <a:p>
            <a:r>
              <a:rPr lang="th-TH" sz="2800" dirty="0"/>
              <a:t>การสร้างห้องประชุม</a:t>
            </a:r>
            <a:r>
              <a:rPr lang="en-US" sz="2800" dirty="0"/>
              <a:t>/</a:t>
            </a:r>
            <a:r>
              <a:rPr lang="th-TH" sz="2800" dirty="0"/>
              <a:t>เข้าร่วมประชุม</a:t>
            </a:r>
            <a:r>
              <a:rPr lang="en-US" sz="2800" dirty="0"/>
              <a:t> </a:t>
            </a:r>
            <a:endParaRPr lang="th-TH" sz="2800" dirty="0"/>
          </a:p>
          <a:p>
            <a:r>
              <a:rPr lang="th-TH" sz="2800" dirty="0"/>
              <a:t>การจัดการไมโครโฟน ลำโพง กล้อง</a:t>
            </a:r>
          </a:p>
          <a:p>
            <a:r>
              <a:rPr lang="th-TH" sz="2800" dirty="0"/>
              <a:t>การแชร์หน้าจอ สื่อ</a:t>
            </a:r>
          </a:p>
          <a:p>
            <a:r>
              <a:rPr lang="th-TH" sz="2800" dirty="0"/>
              <a:t>การส่งข้อความ</a:t>
            </a:r>
          </a:p>
          <a:p>
            <a:r>
              <a:rPr lang="th-TH" sz="2800" dirty="0"/>
              <a:t>การบันทึกการประชุม</a:t>
            </a:r>
          </a:p>
          <a:p>
            <a:endParaRPr lang="th-TH" sz="2800" dirty="0"/>
          </a:p>
        </p:txBody>
      </p:sp>
    </p:spTree>
    <p:extLst>
      <p:ext uri="{BB962C8B-B14F-4D97-AF65-F5344CB8AC3E}">
        <p14:creationId xmlns:p14="http://schemas.microsoft.com/office/powerpoint/2010/main" val="1321778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0874AFC-46F0-478B-AC36-9C375CA86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z="3600" dirty="0"/>
              <a:t>แนะนำ</a:t>
            </a:r>
            <a:r>
              <a:rPr lang="en-US" sz="3600" dirty="0"/>
              <a:t> Google Meet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8E4C1CC-EB9E-4B88-A741-2C7E05E8FC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h-TH" dirty="0"/>
              <a:t>เป็นเว็บแอพพลิเคชั่นสำหรับประชุมออนไลน์ อยู่ในชุด </a:t>
            </a:r>
            <a:r>
              <a:rPr lang="en-US" dirty="0"/>
              <a:t>G-Suite </a:t>
            </a:r>
            <a:r>
              <a:rPr lang="th-TH" dirty="0"/>
              <a:t>ของ</a:t>
            </a:r>
            <a:r>
              <a:rPr lang="en-US" dirty="0"/>
              <a:t> Google</a:t>
            </a:r>
          </a:p>
          <a:p>
            <a:r>
              <a:rPr lang="th-TH" dirty="0"/>
              <a:t>รองรับผู้เข้าร่วมได้ </a:t>
            </a:r>
            <a:r>
              <a:rPr lang="en-US" dirty="0"/>
              <a:t>100</a:t>
            </a:r>
            <a:r>
              <a:rPr lang="th-TH" dirty="0"/>
              <a:t> คน </a:t>
            </a:r>
            <a:r>
              <a:rPr lang="th-TH" b="0" i="0" dirty="0">
                <a:solidFill>
                  <a:srgbClr val="5F6368"/>
                </a:solidFill>
                <a:effectLst/>
                <a:latin typeface="Google Sans"/>
              </a:rPr>
              <a:t>ประชุมได้สูงสุด 60 นาทีต่อการประชุม (สูงสุด</a:t>
            </a:r>
            <a:r>
              <a:rPr lang="en-US" b="0" i="0" dirty="0">
                <a:solidFill>
                  <a:srgbClr val="5F6368"/>
                </a:solidFill>
                <a:effectLst/>
                <a:latin typeface="Google Sans"/>
              </a:rPr>
              <a:t>24</a:t>
            </a:r>
            <a:r>
              <a:rPr lang="th-TH" b="0" i="0" dirty="0">
                <a:solidFill>
                  <a:srgbClr val="5F6368"/>
                </a:solidFill>
                <a:effectLst/>
                <a:latin typeface="Google Sans"/>
              </a:rPr>
              <a:t>ชม.จนถึงวันที่ </a:t>
            </a:r>
            <a:r>
              <a:rPr lang="en-US" dirty="0">
                <a:solidFill>
                  <a:srgbClr val="5F6368"/>
                </a:solidFill>
                <a:latin typeface="Google Sans"/>
              </a:rPr>
              <a:t>30</a:t>
            </a:r>
            <a:r>
              <a:rPr lang="th-TH" dirty="0">
                <a:solidFill>
                  <a:srgbClr val="5F6368"/>
                </a:solidFill>
                <a:latin typeface="Google Sans"/>
              </a:rPr>
              <a:t> กันยายน 2020)</a:t>
            </a:r>
          </a:p>
          <a:p>
            <a:r>
              <a:rPr lang="th-TH" dirty="0">
                <a:solidFill>
                  <a:srgbClr val="5F6368"/>
                </a:solidFill>
                <a:latin typeface="Google Sans"/>
              </a:rPr>
              <a:t>รองรับสมาร์ทโฟน ทั้ง </a:t>
            </a:r>
            <a:r>
              <a:rPr lang="en-US" dirty="0">
                <a:solidFill>
                  <a:srgbClr val="5F6368"/>
                </a:solidFill>
                <a:latin typeface="Google Sans"/>
              </a:rPr>
              <a:t>IOS </a:t>
            </a:r>
            <a:r>
              <a:rPr lang="th-TH" dirty="0">
                <a:solidFill>
                  <a:srgbClr val="5F6368"/>
                </a:solidFill>
                <a:latin typeface="Google Sans"/>
              </a:rPr>
              <a:t>และ </a:t>
            </a:r>
            <a:r>
              <a:rPr lang="en-US" dirty="0">
                <a:solidFill>
                  <a:srgbClr val="5F6368"/>
                </a:solidFill>
                <a:latin typeface="Google Sans"/>
              </a:rPr>
              <a:t>Android</a:t>
            </a:r>
          </a:p>
          <a:p>
            <a:endParaRPr lang="th-TH" dirty="0">
              <a:solidFill>
                <a:srgbClr val="5F6368"/>
              </a:solidFill>
              <a:latin typeface="Google Sans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8036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3F72596-C1C4-46CB-9AA7-4AF2F02CB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z="3600" dirty="0"/>
              <a:t>การเข้าใช้ </a:t>
            </a:r>
            <a:r>
              <a:rPr lang="en-US" sz="3600" dirty="0"/>
              <a:t>Google Meet   (</a:t>
            </a:r>
            <a:r>
              <a:rPr lang="en-US" dirty="0"/>
              <a:t>Start Meeting</a:t>
            </a:r>
            <a:r>
              <a:rPr lang="th-TH" sz="3600" dirty="0"/>
              <a:t>)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338A618-3D61-410D-918C-9DE336E6E3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h-TH" dirty="0"/>
              <a:t>เปิด </a:t>
            </a:r>
            <a:r>
              <a:rPr lang="en-US" dirty="0"/>
              <a:t>Chrome browser </a:t>
            </a:r>
            <a:r>
              <a:rPr lang="th-TH" dirty="0"/>
              <a:t> พิมพ์ </a:t>
            </a:r>
            <a:r>
              <a:rPr lang="en-US" dirty="0">
                <a:solidFill>
                  <a:schemeClr val="tx2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https://meet.google.com/</a:t>
            </a:r>
            <a:r>
              <a:rPr lang="th-TH" dirty="0">
                <a:solidFill>
                  <a:schemeClr val="tx2"/>
                </a:solidFill>
              </a:rPr>
              <a:t> </a:t>
            </a:r>
            <a:r>
              <a:rPr lang="th-TH" dirty="0"/>
              <a:t> ในช่อง </a:t>
            </a:r>
            <a:r>
              <a:rPr lang="en-US" dirty="0"/>
              <a:t>URL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274D888-6A75-4CDA-A90D-9ED526E295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850" y="2384252"/>
            <a:ext cx="2790200" cy="22344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1496EBD-CF9A-41A5-8391-B5B78BFB93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9702" y="2612864"/>
            <a:ext cx="2820456" cy="163227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113D4C-0140-49D2-BFAA-78AA8847AC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87360" y="2561589"/>
            <a:ext cx="3647740" cy="2921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830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A1FAA2-B4CB-43CD-AA05-656A5D15B7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z="3600" dirty="0"/>
              <a:t>การเข้าใช้ </a:t>
            </a:r>
            <a:r>
              <a:rPr lang="en-US" sz="3600" dirty="0"/>
              <a:t>Google Meet   (</a:t>
            </a:r>
            <a:r>
              <a:rPr lang="en-US" dirty="0"/>
              <a:t>Join Meeting</a:t>
            </a:r>
            <a:r>
              <a:rPr lang="th-TH" sz="3600" dirty="0"/>
              <a:t>)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0D0FC82-04BF-4975-8FDA-D4CE95CA5E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3972" y="1587026"/>
            <a:ext cx="2524418" cy="2021171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44B22D6-6B0E-42F5-A1B8-957B174D3F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2630" y="4044592"/>
            <a:ext cx="2390019" cy="122638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6776746-7CD9-4174-A379-F0B89603E4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9746" y="1708773"/>
            <a:ext cx="2972078" cy="237958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4F22120-7374-44A9-954B-F174C77959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8921" y="1944168"/>
            <a:ext cx="4087259" cy="3272457"/>
          </a:xfrm>
          <a:prstGeom prst="rect">
            <a:avLst/>
          </a:prstGeom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0EFDAD64-22FA-4DAA-A610-F77321C69DDE}"/>
              </a:ext>
            </a:extLst>
          </p:cNvPr>
          <p:cNvSpPr/>
          <p:nvPr/>
        </p:nvSpPr>
        <p:spPr>
          <a:xfrm rot="2402144">
            <a:off x="1907582" y="3564843"/>
            <a:ext cx="341871" cy="52310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30627973-7358-48CB-86BB-1F5FEF5F9F7C}"/>
              </a:ext>
            </a:extLst>
          </p:cNvPr>
          <p:cNvSpPr/>
          <p:nvPr/>
        </p:nvSpPr>
        <p:spPr>
          <a:xfrm rot="18712211">
            <a:off x="3710570" y="4128672"/>
            <a:ext cx="341871" cy="52310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25075918-F58C-411D-86C9-D09F113D3146}"/>
              </a:ext>
            </a:extLst>
          </p:cNvPr>
          <p:cNvSpPr/>
          <p:nvPr/>
        </p:nvSpPr>
        <p:spPr>
          <a:xfrm rot="818099">
            <a:off x="7091791" y="3318844"/>
            <a:ext cx="341871" cy="52310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776F6CF-666B-4933-99FF-37C7CE96BC4F}"/>
              </a:ext>
            </a:extLst>
          </p:cNvPr>
          <p:cNvSpPr/>
          <p:nvPr/>
        </p:nvSpPr>
        <p:spPr>
          <a:xfrm>
            <a:off x="5844745" y="2977977"/>
            <a:ext cx="480327" cy="267731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5980C88-8E4C-4D62-A5A5-0CE6DA6CD8DA}"/>
              </a:ext>
            </a:extLst>
          </p:cNvPr>
          <p:cNvSpPr/>
          <p:nvPr/>
        </p:nvSpPr>
        <p:spPr>
          <a:xfrm>
            <a:off x="1923535" y="2594919"/>
            <a:ext cx="790833" cy="18535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5BBE40D-01B7-4393-B5BE-BD9E82F1FE5B}"/>
              </a:ext>
            </a:extLst>
          </p:cNvPr>
          <p:cNvSpPr/>
          <p:nvPr/>
        </p:nvSpPr>
        <p:spPr>
          <a:xfrm>
            <a:off x="2377640" y="4744995"/>
            <a:ext cx="540750" cy="42012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0325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1210A1-601B-4698-9FFA-1B21E52392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z="3600" dirty="0"/>
              <a:t>การจัดการไมโครโฟน ลำโพง กล้อง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A2BC76F-55E4-4BD5-AB19-6ABFAFA723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8533" y="1524000"/>
            <a:ext cx="3776375" cy="3023548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AC6C50E-1C26-4221-A861-1AA7BF56EF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0306" y="1454647"/>
            <a:ext cx="3657548" cy="3162255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55DD2A43-270A-48DB-867D-F253968CB7BF}"/>
              </a:ext>
            </a:extLst>
          </p:cNvPr>
          <p:cNvSpPr/>
          <p:nvPr/>
        </p:nvSpPr>
        <p:spPr>
          <a:xfrm>
            <a:off x="4268952" y="4176584"/>
            <a:ext cx="341870" cy="44031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3246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CEB6C5-5A4F-4650-80D3-AD58B2277C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z="3600" dirty="0"/>
              <a:t>การแชร์หน้าจอ สื่อ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9C841B-9AEC-4E83-A20C-7CFF1B6319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212" y="1752600"/>
            <a:ext cx="4430906" cy="3547597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43B768BB-3995-42E2-B6DD-86FA674C00A4}"/>
              </a:ext>
            </a:extLst>
          </p:cNvPr>
          <p:cNvSpPr/>
          <p:nvPr/>
        </p:nvSpPr>
        <p:spPr>
          <a:xfrm>
            <a:off x="4555524" y="4857839"/>
            <a:ext cx="720811" cy="49838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055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FD7CBF-E0D6-44AA-8413-E87A1E2E6C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z="3600" dirty="0"/>
              <a:t>การ</a:t>
            </a:r>
            <a:r>
              <a:rPr lang="th-TH" dirty="0"/>
              <a:t>ส่งข้อความ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5C5CCC9-E304-4109-9E34-44538BF6A3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74479" y="1666476"/>
            <a:ext cx="4402742" cy="3525048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724E321-2A64-48B7-9A39-0DA6ACE84A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605" y="1773250"/>
            <a:ext cx="3917209" cy="3136307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1A9E1873-6D9D-4F20-A0A3-365C094596A9}"/>
              </a:ext>
            </a:extLst>
          </p:cNvPr>
          <p:cNvSpPr/>
          <p:nvPr/>
        </p:nvSpPr>
        <p:spPr>
          <a:xfrm>
            <a:off x="3765917" y="2042984"/>
            <a:ext cx="333633" cy="28420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F77A1296-E473-44D9-9687-3785CB25193B}"/>
              </a:ext>
            </a:extLst>
          </p:cNvPr>
          <p:cNvSpPr/>
          <p:nvPr/>
        </p:nvSpPr>
        <p:spPr>
          <a:xfrm>
            <a:off x="9625913" y="3966519"/>
            <a:ext cx="1573427" cy="943038"/>
          </a:xfrm>
          <a:prstGeom prst="wedgeRectCallout">
            <a:avLst>
              <a:gd name="adj1" fmla="val -86859"/>
              <a:gd name="adj2" fmla="val 5895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dirty="0"/>
              <a:t>พิมพ์ข้อความตรงนี้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5790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9ABD83-F71C-450C-82E3-65E0B580D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h-TH" sz="4400" dirty="0"/>
              <a:t>เนื้อหาการบรรยาย</a:t>
            </a:r>
            <a:endParaRPr lang="en-US" sz="4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75A438-236E-4AE0-A212-14CB9A1BDE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5257" y="2325129"/>
            <a:ext cx="10058400" cy="279880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b="1" dirty="0">
                <a:solidFill>
                  <a:schemeClr val="bg2">
                    <a:lumMod val="25000"/>
                  </a:schemeClr>
                </a:solidFill>
              </a:rPr>
              <a:t>1) </a:t>
            </a:r>
            <a:r>
              <a:rPr lang="th-TH" sz="3600" b="1" dirty="0">
                <a:solidFill>
                  <a:schemeClr val="bg2">
                    <a:lumMod val="25000"/>
                  </a:schemeClr>
                </a:solidFill>
              </a:rPr>
              <a:t>การใช้</a:t>
            </a:r>
            <a:r>
              <a:rPr lang="en-US" sz="3600" b="1" dirty="0">
                <a:solidFill>
                  <a:schemeClr val="bg2">
                    <a:lumMod val="25000"/>
                  </a:schemeClr>
                </a:solidFill>
              </a:rPr>
              <a:t> Google Classroom</a:t>
            </a:r>
          </a:p>
          <a:p>
            <a:pPr marL="0" indent="0">
              <a:buNone/>
            </a:pPr>
            <a:r>
              <a:rPr lang="en-US" sz="3600" b="1" dirty="0">
                <a:solidFill>
                  <a:schemeClr val="bg2">
                    <a:lumMod val="25000"/>
                  </a:schemeClr>
                </a:solidFill>
              </a:rPr>
              <a:t>2) </a:t>
            </a:r>
            <a:r>
              <a:rPr lang="th-TH" sz="3600" b="1" dirty="0">
                <a:solidFill>
                  <a:schemeClr val="bg2">
                    <a:lumMod val="25000"/>
                  </a:schemeClr>
                </a:solidFill>
              </a:rPr>
              <a:t>การใช้ </a:t>
            </a:r>
            <a:r>
              <a:rPr lang="en-US" sz="3600" b="1" dirty="0">
                <a:solidFill>
                  <a:schemeClr val="bg2">
                    <a:lumMod val="25000"/>
                  </a:schemeClr>
                </a:solidFill>
              </a:rPr>
              <a:t>Google Meet</a:t>
            </a:r>
          </a:p>
          <a:p>
            <a:pPr marL="0" indent="0">
              <a:buNone/>
            </a:pPr>
            <a:r>
              <a:rPr lang="en-US" sz="3600" b="1" dirty="0">
                <a:solidFill>
                  <a:schemeClr val="bg2">
                    <a:lumMod val="25000"/>
                  </a:schemeClr>
                </a:solidFill>
              </a:rPr>
              <a:t>3) </a:t>
            </a:r>
            <a:r>
              <a:rPr lang="th-TH" sz="3600" b="1" dirty="0">
                <a:solidFill>
                  <a:schemeClr val="bg2">
                    <a:lumMod val="25000"/>
                  </a:schemeClr>
                </a:solidFill>
              </a:rPr>
              <a:t>แนะนำเครื่องมืออื่น ๆ ในชุด </a:t>
            </a:r>
            <a:r>
              <a:rPr lang="en-US" sz="3600" b="1" dirty="0">
                <a:solidFill>
                  <a:schemeClr val="bg2">
                    <a:lumMod val="25000"/>
                  </a:schemeClr>
                </a:solidFill>
              </a:rPr>
              <a:t>Google G-Suite</a:t>
            </a:r>
            <a:r>
              <a:rPr lang="th-TH" sz="3600" b="1" dirty="0">
                <a:solidFill>
                  <a:schemeClr val="bg2">
                    <a:lumMod val="25000"/>
                  </a:schemeClr>
                </a:solidFill>
              </a:rPr>
              <a:t> </a:t>
            </a:r>
            <a:endParaRPr lang="en-US" sz="3600" b="1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687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4A4EDF-3E75-4450-84E4-C3CB782AE9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z="3600" dirty="0"/>
              <a:t>การบันทึกการประชุม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7F14E1-EC96-4AFE-A39B-E8EBC89BBD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4658" y="1752600"/>
            <a:ext cx="4960745" cy="3971812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79380BAC-2289-41B9-A161-C2983172DB18}"/>
              </a:ext>
            </a:extLst>
          </p:cNvPr>
          <p:cNvSpPr/>
          <p:nvPr/>
        </p:nvSpPr>
        <p:spPr>
          <a:xfrm>
            <a:off x="8093676" y="5280454"/>
            <a:ext cx="523102" cy="44395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BE79D60-C1AB-4F95-A768-20638EECE714}"/>
              </a:ext>
            </a:extLst>
          </p:cNvPr>
          <p:cNvSpPr/>
          <p:nvPr/>
        </p:nvSpPr>
        <p:spPr>
          <a:xfrm>
            <a:off x="7199870" y="3109784"/>
            <a:ext cx="811427" cy="319216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250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95125" y="1079156"/>
            <a:ext cx="6517718" cy="988541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tx2"/>
                </a:solidFill>
              </a:rPr>
              <a:t>3) </a:t>
            </a:r>
            <a:r>
              <a:rPr lang="th-TH" b="1" dirty="0">
                <a:solidFill>
                  <a:schemeClr val="tx2"/>
                </a:solidFill>
              </a:rPr>
              <a:t>แนะนำโปรแกรมในชุด </a:t>
            </a:r>
            <a:r>
              <a:rPr lang="en-US" b="1" dirty="0">
                <a:solidFill>
                  <a:schemeClr val="tx2"/>
                </a:solidFill>
              </a:rPr>
              <a:t>G-Suite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95125" y="2248930"/>
            <a:ext cx="6212918" cy="1639330"/>
          </a:xfrm>
        </p:spPr>
        <p:txBody>
          <a:bodyPr>
            <a:normAutofit/>
          </a:bodyPr>
          <a:lstStyle/>
          <a:p>
            <a:r>
              <a:rPr lang="en-US" sz="2800" dirty="0"/>
              <a:t>Google drive</a:t>
            </a:r>
          </a:p>
          <a:p>
            <a:endParaRPr lang="en-US" sz="2800" dirty="0"/>
          </a:p>
          <a:p>
            <a:r>
              <a:rPr lang="en-US" sz="2800" dirty="0"/>
              <a:t>Docs / Sheets / Slides /</a:t>
            </a:r>
            <a:r>
              <a:rPr lang="en-US" sz="2800" dirty="0" err="1"/>
              <a:t>jamboard</a:t>
            </a:r>
            <a:endParaRPr lang="en-US" sz="2800" dirty="0"/>
          </a:p>
          <a:p>
            <a:endParaRPr lang="th-TH" sz="2800" dirty="0"/>
          </a:p>
          <a:p>
            <a:endParaRPr lang="th-TH" sz="2800" dirty="0"/>
          </a:p>
        </p:txBody>
      </p:sp>
    </p:spTree>
    <p:extLst>
      <p:ext uri="{BB962C8B-B14F-4D97-AF65-F5344CB8AC3E}">
        <p14:creationId xmlns:p14="http://schemas.microsoft.com/office/powerpoint/2010/main" val="2194464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DBC0D2C-472E-425C-900A-36CC041A2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Google drive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C471D3D-9616-4E9F-93EC-079E32D220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h-TH" dirty="0"/>
              <a:t>เปิด </a:t>
            </a:r>
            <a:r>
              <a:rPr lang="en-US" dirty="0"/>
              <a:t>Chrome Browser </a:t>
            </a:r>
            <a:r>
              <a:rPr lang="th-TH" dirty="0"/>
              <a:t>พิมพ์ </a:t>
            </a:r>
            <a:r>
              <a:rPr lang="en-US" dirty="0"/>
              <a:t>drive.google.com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5AA0FD8-9DDA-4AE3-AEA6-8D60EA533D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4754" y="2416323"/>
            <a:ext cx="5051989" cy="4044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692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39ECE7-8F01-453C-80CC-B56F9678B9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Docs / Sheet / Slide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213C50-5D27-4878-A291-CB62219E98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https://docs.google.com/document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      </a:t>
            </a:r>
            <a:r>
              <a:rPr lang="th-TH" dirty="0">
                <a:solidFill>
                  <a:schemeClr val="bg2">
                    <a:lumMod val="25000"/>
                  </a:schemeClr>
                </a:solidFill>
              </a:rPr>
              <a:t>(พิมพ์ 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docs.google.com</a:t>
            </a:r>
            <a:r>
              <a:rPr lang="th-TH" dirty="0">
                <a:solidFill>
                  <a:schemeClr val="bg2">
                    <a:lumMod val="25000"/>
                  </a:schemeClr>
                </a:solidFill>
              </a:rPr>
              <a:t>)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https://docs.google.com/spreadsheets</a:t>
            </a:r>
            <a:r>
              <a:rPr lang="th-TH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 (</a:t>
            </a:r>
            <a:r>
              <a:rPr lang="th-TH" dirty="0">
                <a:solidFill>
                  <a:schemeClr val="bg2">
                    <a:lumMod val="25000"/>
                  </a:schemeClr>
                </a:solidFill>
              </a:rPr>
              <a:t>พิมพ์ 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 sheets.google.com)</a:t>
            </a: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ttps://docs.google.com/presentation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 (</a:t>
            </a:r>
            <a:r>
              <a:rPr lang="th-TH" dirty="0">
                <a:solidFill>
                  <a:schemeClr val="bg2">
                    <a:lumMod val="25000"/>
                  </a:schemeClr>
                </a:solidFill>
              </a:rPr>
              <a:t>พิมพ์  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slides.google.com)</a:t>
            </a: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https://jamboard.google.com/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	   (</a:t>
            </a:r>
            <a:r>
              <a:rPr lang="th-TH" dirty="0">
                <a:solidFill>
                  <a:schemeClr val="bg2">
                    <a:lumMod val="25000"/>
                  </a:schemeClr>
                </a:solidFill>
              </a:rPr>
              <a:t>พิมพ์  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jamboard.google.com)</a:t>
            </a:r>
          </a:p>
          <a:p>
            <a:pPr marL="0" indent="0">
              <a:buNone/>
            </a:pPr>
            <a:r>
              <a:rPr lang="th-TH" u="sng" dirty="0">
                <a:solidFill>
                  <a:schemeClr val="bg2">
                    <a:lumMod val="25000"/>
                  </a:schemeClr>
                </a:solidFill>
              </a:rPr>
              <a:t>ข้อดี </a:t>
            </a:r>
          </a:p>
          <a:p>
            <a:r>
              <a:rPr lang="th-TH" dirty="0">
                <a:solidFill>
                  <a:schemeClr val="bg2">
                    <a:lumMod val="25000"/>
                  </a:schemeClr>
                </a:solidFill>
              </a:rPr>
              <a:t>บันทึกอัตโนมัติ ใน 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google drive </a:t>
            </a:r>
            <a:endParaRPr lang="th-TH" dirty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th-TH" dirty="0">
                <a:solidFill>
                  <a:schemeClr val="bg2">
                    <a:lumMod val="25000"/>
                  </a:schemeClr>
                </a:solidFill>
              </a:rPr>
              <a:t>แชร์งาน แก้ไขไฟล์ร่วมกันได้</a:t>
            </a:r>
          </a:p>
          <a:p>
            <a:pPr marL="0" indent="0">
              <a:buNone/>
            </a:pP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984892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33E1792-FE8C-4D26-ADD6-FD82E330DB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5053" y="581185"/>
            <a:ext cx="6858002" cy="879529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F80CF6-8974-4615-A8C4-22E4DDCCB9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99720" y="1460715"/>
            <a:ext cx="9254931" cy="1282486"/>
          </a:xfrm>
        </p:spPr>
        <p:txBody>
          <a:bodyPr>
            <a:normAutofit/>
          </a:bodyPr>
          <a:lstStyle/>
          <a:p>
            <a:r>
              <a:rPr lang="en-US" sz="2200" dirty="0">
                <a:solidFill>
                  <a:schemeClr val="bg2">
                    <a:lumMod val="2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https://github.com/Tawan-Phurat/Google-Classroom-Manual</a:t>
            </a:r>
            <a:endParaRPr lang="en-US" sz="2200" dirty="0">
              <a:solidFill>
                <a:schemeClr val="bg2">
                  <a:lumMod val="25000"/>
                </a:schemeClr>
              </a:solidFill>
            </a:endParaRPr>
          </a:p>
          <a:p>
            <a:endParaRPr lang="en-US" sz="2200" dirty="0">
              <a:solidFill>
                <a:schemeClr val="tx2"/>
              </a:solidFill>
            </a:endParaRPr>
          </a:p>
          <a:p>
            <a:r>
              <a:rPr lang="en-US" sz="2200" dirty="0">
                <a:solidFill>
                  <a:schemeClr val="tx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https://github.com/Tawan-Phurat/Zoom-Manual</a:t>
            </a:r>
            <a:endParaRPr lang="en-US" sz="2200" dirty="0">
              <a:solidFill>
                <a:schemeClr val="tx2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E92DA8B-6D6B-43A0-B495-C392BD6C65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6012" y="2788850"/>
            <a:ext cx="2754259" cy="31251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38272B5-8780-4438-AA00-5B61FA8064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55308" y="2809891"/>
            <a:ext cx="2572907" cy="3104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189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76142" y="1276864"/>
            <a:ext cx="6858002" cy="988541"/>
          </a:xfrm>
        </p:spPr>
        <p:txBody>
          <a:bodyPr/>
          <a:lstStyle/>
          <a:p>
            <a:r>
              <a:rPr lang="en-US" b="1" dirty="0">
                <a:solidFill>
                  <a:schemeClr val="tx2"/>
                </a:solidFill>
              </a:rPr>
              <a:t>1) Google Classroom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99923" y="2430162"/>
            <a:ext cx="6858002" cy="2526958"/>
          </a:xfrm>
        </p:spPr>
        <p:txBody>
          <a:bodyPr>
            <a:normAutofit lnSpcReduction="10000"/>
          </a:bodyPr>
          <a:lstStyle/>
          <a:p>
            <a:r>
              <a:rPr lang="th-TH" sz="3200" b="1" dirty="0">
                <a:solidFill>
                  <a:schemeClr val="tx2"/>
                </a:solidFill>
              </a:rPr>
              <a:t>แนะนำ </a:t>
            </a:r>
            <a:r>
              <a:rPr lang="en-US" sz="3200" b="1" dirty="0">
                <a:solidFill>
                  <a:schemeClr val="tx2"/>
                </a:solidFill>
              </a:rPr>
              <a:t>Google Classroom</a:t>
            </a:r>
          </a:p>
          <a:p>
            <a:r>
              <a:rPr lang="th-TH" sz="3200" b="1" dirty="0">
                <a:solidFill>
                  <a:schemeClr val="tx2"/>
                </a:solidFill>
              </a:rPr>
              <a:t>การเข้าใช้ด้วย </a:t>
            </a:r>
            <a:r>
              <a:rPr lang="en-US" sz="3200" b="1" dirty="0">
                <a:solidFill>
                  <a:schemeClr val="tx2"/>
                </a:solidFill>
              </a:rPr>
              <a:t>Chrome Browser</a:t>
            </a:r>
            <a:endParaRPr lang="th-TH" sz="3200" b="1" dirty="0">
              <a:solidFill>
                <a:schemeClr val="tx2"/>
              </a:solidFill>
            </a:endParaRPr>
          </a:p>
          <a:p>
            <a:r>
              <a:rPr lang="th-TH" sz="3200" b="1" dirty="0">
                <a:solidFill>
                  <a:schemeClr val="tx2"/>
                </a:solidFill>
              </a:rPr>
              <a:t>การเข้าห้องเรียน </a:t>
            </a:r>
          </a:p>
          <a:p>
            <a:r>
              <a:rPr lang="th-TH" sz="3200" b="1" dirty="0">
                <a:solidFill>
                  <a:schemeClr val="tx2"/>
                </a:solidFill>
              </a:rPr>
              <a:t>การตรวจสอบงาน</a:t>
            </a:r>
            <a:r>
              <a:rPr lang="en-US" sz="3200" b="1" dirty="0">
                <a:solidFill>
                  <a:schemeClr val="tx2"/>
                </a:solidFill>
              </a:rPr>
              <a:t>/</a:t>
            </a:r>
            <a:r>
              <a:rPr lang="th-TH" sz="3200" b="1" dirty="0">
                <a:solidFill>
                  <a:schemeClr val="tx2"/>
                </a:solidFill>
              </a:rPr>
              <a:t>การบ้านที่มอบหมาย</a:t>
            </a:r>
          </a:p>
          <a:p>
            <a:r>
              <a:rPr lang="th-TH" sz="3200" b="1" dirty="0">
                <a:solidFill>
                  <a:schemeClr val="tx2"/>
                </a:solidFill>
              </a:rPr>
              <a:t>การส่งงาน</a:t>
            </a:r>
            <a:r>
              <a:rPr lang="en-US" sz="3200" b="1" dirty="0">
                <a:solidFill>
                  <a:schemeClr val="tx2"/>
                </a:solidFill>
              </a:rPr>
              <a:t>/</a:t>
            </a:r>
            <a:r>
              <a:rPr lang="th-TH" sz="3200" b="1" dirty="0">
                <a:solidFill>
                  <a:schemeClr val="tx2"/>
                </a:solidFill>
              </a:rPr>
              <a:t>การบ้าน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5748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065212" y="609600"/>
            <a:ext cx="10058402" cy="914400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1) Google Classroom</a:t>
            </a:r>
            <a:endParaRPr dirty="0">
              <a:solidFill>
                <a:schemeClr val="tx2"/>
              </a:solidFill>
            </a:endParaRP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691978" y="1752600"/>
            <a:ext cx="10431636" cy="4730578"/>
          </a:xfrm>
        </p:spPr>
        <p:txBody>
          <a:bodyPr>
            <a:normAutofit lnSpcReduction="10000"/>
          </a:bodyPr>
          <a:lstStyle/>
          <a:p>
            <a:r>
              <a:rPr lang="th-TH" sz="3200" dirty="0">
                <a:solidFill>
                  <a:schemeClr val="tx2"/>
                </a:solidFill>
              </a:rPr>
              <a:t>เป็นหนึ่งในเครื่องมือในชุด </a:t>
            </a:r>
            <a:r>
              <a:rPr lang="en-US" sz="3200" dirty="0">
                <a:solidFill>
                  <a:schemeClr val="tx2"/>
                </a:solidFill>
              </a:rPr>
              <a:t>G-Suite for Education</a:t>
            </a:r>
            <a:r>
              <a:rPr lang="th-TH" sz="3200" dirty="0">
                <a:solidFill>
                  <a:schemeClr val="tx2"/>
                </a:solidFill>
              </a:rPr>
              <a:t> จาก </a:t>
            </a:r>
            <a:r>
              <a:rPr lang="en-US" sz="3200" dirty="0">
                <a:solidFill>
                  <a:schemeClr val="tx2"/>
                </a:solidFill>
              </a:rPr>
              <a:t>Google</a:t>
            </a:r>
          </a:p>
          <a:p>
            <a:r>
              <a:rPr lang="th-TH" sz="3200" dirty="0">
                <a:solidFill>
                  <a:schemeClr val="tx2"/>
                </a:solidFill>
                <a:latin typeface="open sans" panose="020B0606030504020204" pitchFamily="34" charset="0"/>
              </a:rPr>
              <a:t>ผู้สอน สร้างรายวิชา เพื่อรวบรวมจัดทำข้อมูลที่เกี่ยวกับรายวิชา  เช่นการมอบหมายงาน กำหนดเวลาส่ง สร้างได้ง่ายภายในไม่กี่ขั้นตอน</a:t>
            </a:r>
          </a:p>
          <a:p>
            <a:r>
              <a:rPr lang="th-TH" sz="3200" b="0" i="0" dirty="0">
                <a:solidFill>
                  <a:schemeClr val="tx2"/>
                </a:solidFill>
                <a:effectLst/>
                <a:latin typeface="open sans" panose="020B0606030504020204" pitchFamily="34" charset="0"/>
              </a:rPr>
              <a:t>ผู้สอน เพิ่มรายชื่อผู้เรียน กำหนดรหัสสำหรับการเข้าร่วมของผู้เรียน </a:t>
            </a:r>
          </a:p>
          <a:p>
            <a:r>
              <a:rPr lang="th-TH" sz="3200" dirty="0">
                <a:solidFill>
                  <a:schemeClr val="tx2"/>
                </a:solidFill>
                <a:latin typeface="open sans" panose="020B0606030504020204" pitchFamily="34" charset="0"/>
              </a:rPr>
              <a:t>ผู้เรียน เห็นงานที่ได้รับมอบหมาย เวลาส่ง สามารถแลกเปลี่ยนความคิดเห็นในกระดานสนทนา หรือส่งข้อความไปยังผู้สอนได้ทั้งแบบส่วนตัวและแบบกลุ่ม</a:t>
            </a:r>
          </a:p>
          <a:p>
            <a:r>
              <a:rPr lang="th-TH" sz="3200" dirty="0">
                <a:solidFill>
                  <a:schemeClr val="tx2"/>
                </a:solidFill>
                <a:latin typeface="open sans" panose="020B0606030504020204" pitchFamily="34" charset="0"/>
              </a:rPr>
              <a:t>สามารถเข้าใช้งานผ่าน</a:t>
            </a:r>
            <a:r>
              <a:rPr lang="en-US" sz="3200" dirty="0">
                <a:solidFill>
                  <a:schemeClr val="tx2"/>
                </a:solidFill>
                <a:latin typeface="open sans" panose="020B0606030504020204" pitchFamily="34" charset="0"/>
              </a:rPr>
              <a:t> web</a:t>
            </a:r>
            <a:r>
              <a:rPr lang="th-TH" sz="3200" dirty="0">
                <a:solidFill>
                  <a:schemeClr val="tx2"/>
                </a:solidFill>
                <a:latin typeface="open sans" panose="020B0606030504020204" pitchFamily="34" charset="0"/>
              </a:rPr>
              <a:t> </a:t>
            </a:r>
            <a:r>
              <a:rPr lang="en-US" sz="3200" dirty="0">
                <a:solidFill>
                  <a:schemeClr val="tx2"/>
                </a:solidFill>
                <a:latin typeface="open sans" panose="020B0606030504020204" pitchFamily="34" charset="0"/>
              </a:rPr>
              <a:t>browser </a:t>
            </a:r>
            <a:r>
              <a:rPr lang="th-TH" sz="3200" dirty="0">
                <a:solidFill>
                  <a:schemeClr val="tx2"/>
                </a:solidFill>
                <a:latin typeface="open sans" panose="020B0606030504020204" pitchFamily="34" charset="0"/>
              </a:rPr>
              <a:t>รวมถึงผ่าน</a:t>
            </a:r>
            <a:r>
              <a:rPr lang="en-US" sz="3200" dirty="0">
                <a:solidFill>
                  <a:schemeClr val="tx2"/>
                </a:solidFill>
                <a:latin typeface="open sans" panose="020B0606030504020204" pitchFamily="34" charset="0"/>
              </a:rPr>
              <a:t>application </a:t>
            </a:r>
            <a:r>
              <a:rPr lang="th-TH" sz="3200" dirty="0">
                <a:solidFill>
                  <a:schemeClr val="tx2"/>
                </a:solidFill>
                <a:latin typeface="open sans" panose="020B0606030504020204" pitchFamily="34" charset="0"/>
              </a:rPr>
              <a:t>บนโทรศัพท์มือถือ ทั้ง </a:t>
            </a:r>
            <a:r>
              <a:rPr lang="en-US" sz="3200" dirty="0">
                <a:solidFill>
                  <a:schemeClr val="tx2"/>
                </a:solidFill>
                <a:latin typeface="open sans" panose="020B0606030504020204" pitchFamily="34" charset="0"/>
              </a:rPr>
              <a:t>IOS </a:t>
            </a:r>
            <a:r>
              <a:rPr lang="th-TH" sz="3200" dirty="0">
                <a:solidFill>
                  <a:schemeClr val="tx2"/>
                </a:solidFill>
                <a:latin typeface="open sans" panose="020B0606030504020204" pitchFamily="34" charset="0"/>
              </a:rPr>
              <a:t>และ </a:t>
            </a:r>
            <a:r>
              <a:rPr lang="en-US" sz="3200" dirty="0">
                <a:solidFill>
                  <a:schemeClr val="tx2"/>
                </a:solidFill>
                <a:latin typeface="open sans" panose="020B0606030504020204" pitchFamily="34" charset="0"/>
              </a:rPr>
              <a:t>Android</a:t>
            </a:r>
            <a:endParaRPr lang="en-US" sz="3200" dirty="0">
              <a:solidFill>
                <a:schemeClr val="tx2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1074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5B0CB-AE84-48F3-ACB7-6E7881504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การเข้าสู่ </a:t>
            </a:r>
            <a:r>
              <a:rPr lang="en-US" dirty="0"/>
              <a:t>Google Classroom</a:t>
            </a:r>
            <a:r>
              <a:rPr lang="th-TH" dirty="0"/>
              <a:t> (บน </a:t>
            </a:r>
            <a:r>
              <a:rPr lang="en-US" dirty="0"/>
              <a:t>PC)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40B275-3EA0-432F-99C0-003C9328C8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h-TH" sz="2800" dirty="0">
                <a:solidFill>
                  <a:schemeClr val="tx2"/>
                </a:solidFill>
              </a:rPr>
              <a:t>เข้า </a:t>
            </a:r>
            <a:r>
              <a:rPr lang="en-US" sz="2800" dirty="0">
                <a:solidFill>
                  <a:schemeClr val="tx2"/>
                </a:solidFill>
              </a:rPr>
              <a:t>google </a:t>
            </a:r>
            <a:r>
              <a:rPr lang="th-TH" sz="2800" dirty="0">
                <a:solidFill>
                  <a:schemeClr val="tx2"/>
                </a:solidFill>
              </a:rPr>
              <a:t>ด้วย </a:t>
            </a:r>
            <a:r>
              <a:rPr lang="en-US" sz="2800" dirty="0">
                <a:solidFill>
                  <a:schemeClr val="tx2"/>
                </a:solidFill>
              </a:rPr>
              <a:t>Web Browser (</a:t>
            </a:r>
            <a:r>
              <a:rPr lang="th-TH" sz="2800" dirty="0">
                <a:solidFill>
                  <a:schemeClr val="tx2"/>
                </a:solidFill>
              </a:rPr>
              <a:t>แนะนำ</a:t>
            </a:r>
            <a:r>
              <a:rPr lang="en-US" sz="2800" dirty="0">
                <a:solidFill>
                  <a:schemeClr val="tx2"/>
                </a:solidFill>
              </a:rPr>
              <a:t> Chrome) </a:t>
            </a:r>
            <a:r>
              <a:rPr lang="th-TH" sz="2800" dirty="0">
                <a:solidFill>
                  <a:schemeClr val="tx2"/>
                </a:solidFill>
              </a:rPr>
              <a:t>ที่ </a:t>
            </a:r>
            <a:r>
              <a:rPr lang="en-US" sz="2800" dirty="0">
                <a:solidFill>
                  <a:schemeClr val="tx2"/>
                </a:solidFill>
              </a:rPr>
              <a:t>login </a:t>
            </a:r>
            <a:r>
              <a:rPr lang="th-TH" sz="2800" dirty="0">
                <a:solidFill>
                  <a:schemeClr val="tx2"/>
                </a:solidFill>
              </a:rPr>
              <a:t>ด้วย </a:t>
            </a:r>
            <a:r>
              <a:rPr lang="en-US" sz="2800" dirty="0">
                <a:solidFill>
                  <a:schemeClr val="tx2"/>
                </a:solidFill>
              </a:rPr>
              <a:t>email </a:t>
            </a:r>
            <a:r>
              <a:rPr lang="th-TH" sz="2800" dirty="0">
                <a:solidFill>
                  <a:schemeClr val="tx2"/>
                </a:solidFill>
              </a:rPr>
              <a:t>ของสถาบัน </a:t>
            </a:r>
            <a:endParaRPr lang="en-US" sz="2800" dirty="0">
              <a:solidFill>
                <a:schemeClr val="tx2"/>
              </a:solidFill>
            </a:endParaRPr>
          </a:p>
          <a:p>
            <a:r>
              <a:rPr lang="th-TH" sz="2800" dirty="0">
                <a:solidFill>
                  <a:schemeClr val="tx2"/>
                </a:solidFill>
              </a:rPr>
              <a:t>ที่มุมบนด้านขวา ให้คลิกตรง สัญลักษณ์ </a:t>
            </a:r>
            <a:r>
              <a:rPr lang="en-US" sz="2800" dirty="0">
                <a:solidFill>
                  <a:schemeClr val="tx2"/>
                </a:solidFill>
              </a:rPr>
              <a:t>9 </a:t>
            </a:r>
            <a:r>
              <a:rPr lang="th-TH" sz="2800" dirty="0">
                <a:solidFill>
                  <a:schemeClr val="tx2"/>
                </a:solidFill>
              </a:rPr>
              <a:t>จุด</a:t>
            </a:r>
          </a:p>
          <a:p>
            <a:pPr marL="0" indent="0">
              <a:buNone/>
            </a:pPr>
            <a:r>
              <a:rPr lang="th-TH" sz="2800" dirty="0">
                <a:solidFill>
                  <a:schemeClr val="tx2"/>
                </a:solidFill>
              </a:rPr>
              <a:t>    เลื่อนลงด้านล่างเพื่อเลือก </a:t>
            </a:r>
            <a:r>
              <a:rPr lang="en-US" sz="2800" dirty="0">
                <a:solidFill>
                  <a:schemeClr val="tx2"/>
                </a:solidFill>
              </a:rPr>
              <a:t>classroom</a:t>
            </a:r>
          </a:p>
          <a:p>
            <a:endParaRPr lang="th-T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DBE4E4-434E-4932-B0A0-E933FD8DCE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8508" y="2459767"/>
            <a:ext cx="5114668" cy="3396941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D88926B-B532-4B4C-8FBB-76A4A64EA3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4143" y="2490530"/>
            <a:ext cx="2420795" cy="3781553"/>
          </a:xfrm>
          <a:prstGeom prst="rect">
            <a:avLst/>
          </a:prstGeom>
        </p:spPr>
      </p:pic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4C9E8EF5-846C-48BD-8576-5ABAB2D47462}"/>
              </a:ext>
            </a:extLst>
          </p:cNvPr>
          <p:cNvSpPr/>
          <p:nvPr/>
        </p:nvSpPr>
        <p:spPr>
          <a:xfrm>
            <a:off x="10840995" y="1830860"/>
            <a:ext cx="1001273" cy="550648"/>
          </a:xfrm>
          <a:prstGeom prst="wedgeRectCallout">
            <a:avLst>
              <a:gd name="adj1" fmla="val -11240"/>
              <a:gd name="adj2" fmla="val 8494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2"/>
                </a:solidFill>
              </a:rPr>
              <a:t>1</a:t>
            </a:r>
            <a:r>
              <a:rPr lang="th-TH" sz="1400" b="1" dirty="0">
                <a:solidFill>
                  <a:schemeClr val="tx2"/>
                </a:solidFill>
              </a:rPr>
              <a:t>) </a:t>
            </a:r>
            <a:r>
              <a:rPr lang="th-TH" b="1" dirty="0">
                <a:solidFill>
                  <a:schemeClr val="tx2"/>
                </a:solidFill>
              </a:rPr>
              <a:t>คลิก </a:t>
            </a:r>
            <a:r>
              <a:rPr lang="en-US" sz="1400" b="1" dirty="0">
                <a:solidFill>
                  <a:schemeClr val="tx2"/>
                </a:solidFill>
              </a:rPr>
              <a:t>!</a:t>
            </a:r>
          </a:p>
        </p:txBody>
      </p:sp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6A066F0A-D87C-4243-B3BE-A3D4265772CB}"/>
              </a:ext>
            </a:extLst>
          </p:cNvPr>
          <p:cNvSpPr/>
          <p:nvPr/>
        </p:nvSpPr>
        <p:spPr>
          <a:xfrm>
            <a:off x="10840995" y="4105982"/>
            <a:ext cx="1223695" cy="550648"/>
          </a:xfrm>
          <a:prstGeom prst="wedgeRectCallout">
            <a:avLst>
              <a:gd name="adj1" fmla="val 13892"/>
              <a:gd name="adj2" fmla="val 8793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2"/>
                </a:solidFill>
              </a:rPr>
              <a:t>2) </a:t>
            </a:r>
            <a:r>
              <a:rPr lang="th-TH" b="1" dirty="0">
                <a:solidFill>
                  <a:schemeClr val="tx2"/>
                </a:solidFill>
              </a:rPr>
              <a:t>เลื่อนลง</a:t>
            </a:r>
            <a:endParaRPr lang="en-US" sz="1400" b="1" dirty="0">
              <a:solidFill>
                <a:schemeClr val="tx2"/>
              </a:solidFill>
            </a:endParaRPr>
          </a:p>
        </p:txBody>
      </p:sp>
      <p:sp>
        <p:nvSpPr>
          <p:cNvPr id="13" name="Speech Bubble: Rectangle 12">
            <a:extLst>
              <a:ext uri="{FF2B5EF4-FFF2-40B4-BE49-F238E27FC236}">
                <a16:creationId xmlns:a16="http://schemas.microsoft.com/office/drawing/2014/main" id="{2F8F8E14-25D6-45A7-AD1E-A9D7BC336FC2}"/>
              </a:ext>
            </a:extLst>
          </p:cNvPr>
          <p:cNvSpPr/>
          <p:nvPr/>
        </p:nvSpPr>
        <p:spPr>
          <a:xfrm>
            <a:off x="7863452" y="4656630"/>
            <a:ext cx="1223695" cy="550648"/>
          </a:xfrm>
          <a:prstGeom prst="wedgeRectCallout">
            <a:avLst>
              <a:gd name="adj1" fmla="val 90636"/>
              <a:gd name="adj2" fmla="val 3407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2"/>
                </a:solidFill>
              </a:rPr>
              <a:t>3) </a:t>
            </a:r>
            <a:r>
              <a:rPr lang="th-TH" b="1" dirty="0">
                <a:solidFill>
                  <a:schemeClr val="tx2"/>
                </a:solidFill>
              </a:rPr>
              <a:t>คลิก </a:t>
            </a:r>
            <a:r>
              <a:rPr lang="en-US" sz="1400" b="1" dirty="0">
                <a:solidFill>
                  <a:schemeClr val="tx2"/>
                </a:solidFill>
              </a:rPr>
              <a:t>!</a:t>
            </a:r>
            <a:endParaRPr lang="en-US" sz="1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CF186E5-B268-490B-9E2D-AF95BA6DE2FA}"/>
              </a:ext>
            </a:extLst>
          </p:cNvPr>
          <p:cNvSpPr txBox="1"/>
          <p:nvPr/>
        </p:nvSpPr>
        <p:spPr>
          <a:xfrm>
            <a:off x="475652" y="5757560"/>
            <a:ext cx="5285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2"/>
                </a:solidFill>
              </a:rPr>
              <a:t>*** </a:t>
            </a:r>
            <a:r>
              <a:rPr lang="th-TH" b="1" dirty="0">
                <a:solidFill>
                  <a:schemeClr val="tx2"/>
                </a:solidFill>
              </a:rPr>
              <a:t>หรือเข้าด้วย </a:t>
            </a:r>
            <a:r>
              <a:rPr lang="en-US" b="1" dirty="0" err="1">
                <a:solidFill>
                  <a:schemeClr val="tx2"/>
                </a:solidFill>
              </a:rPr>
              <a:t>url</a:t>
            </a:r>
            <a:r>
              <a:rPr lang="en-US" b="1" dirty="0">
                <a:solidFill>
                  <a:schemeClr val="tx2"/>
                </a:solidFill>
              </a:rPr>
              <a:t>  https://classroom.google.com</a:t>
            </a:r>
          </a:p>
        </p:txBody>
      </p:sp>
    </p:spTree>
    <p:extLst>
      <p:ext uri="{BB962C8B-B14F-4D97-AF65-F5344CB8AC3E}">
        <p14:creationId xmlns:p14="http://schemas.microsoft.com/office/powerpoint/2010/main" val="57223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7EC4F-D742-4901-B193-AD876BD3F5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การเข้า </a:t>
            </a:r>
            <a:r>
              <a:rPr lang="en-US" dirty="0"/>
              <a:t>Classroom </a:t>
            </a:r>
            <a:r>
              <a:rPr lang="th-TH" dirty="0"/>
              <a:t>บน </a:t>
            </a:r>
            <a:r>
              <a:rPr lang="en-US" dirty="0"/>
              <a:t>Mobile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F2B0944-2D16-4A07-8F79-6F8980A755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92863" y="1479135"/>
            <a:ext cx="2378404" cy="4229100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F8307B0-8BC1-46FE-ADEC-A4A7A7A273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953" y="2040308"/>
            <a:ext cx="3594935" cy="277738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B07F154-9A22-427B-947C-83928542D20D}"/>
              </a:ext>
            </a:extLst>
          </p:cNvPr>
          <p:cNvSpPr txBox="1"/>
          <p:nvPr/>
        </p:nvSpPr>
        <p:spPr>
          <a:xfrm>
            <a:off x="1969806" y="4964667"/>
            <a:ext cx="3651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Google Classroom</a:t>
            </a:r>
            <a:r>
              <a:rPr lang="th-TH" dirty="0"/>
              <a:t> จาก </a:t>
            </a:r>
            <a:r>
              <a:rPr lang="en-US" dirty="0"/>
              <a:t>AppStore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F2BD54-7561-43C1-A1C4-FF1B80C2EEA9}"/>
              </a:ext>
            </a:extLst>
          </p:cNvPr>
          <p:cNvSpPr txBox="1"/>
          <p:nvPr/>
        </p:nvSpPr>
        <p:spPr>
          <a:xfrm>
            <a:off x="7973226" y="4420312"/>
            <a:ext cx="1503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dirty="0"/>
              <a:t>อนุญาตการแจ้งเตือน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5759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EEA688-FC97-4D85-9CDA-3680804B9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z="3600" b="1" dirty="0">
                <a:solidFill>
                  <a:schemeClr val="tx2"/>
                </a:solidFill>
              </a:rPr>
              <a:t>การ</a:t>
            </a:r>
            <a:r>
              <a:rPr lang="th-TH" b="1" dirty="0">
                <a:solidFill>
                  <a:schemeClr val="tx2"/>
                </a:solidFill>
              </a:rPr>
              <a:t>เพิ่มรายวิชา </a:t>
            </a:r>
            <a:r>
              <a:rPr lang="en-US" b="1" dirty="0">
                <a:solidFill>
                  <a:schemeClr val="tx2"/>
                </a:solidFill>
              </a:rPr>
              <a:t>/ </a:t>
            </a:r>
            <a:r>
              <a:rPr lang="th-TH" b="1" dirty="0">
                <a:solidFill>
                  <a:schemeClr val="tx2"/>
                </a:solidFill>
              </a:rPr>
              <a:t>การ</a:t>
            </a:r>
            <a:r>
              <a:rPr lang="th-TH" sz="3600" b="1" dirty="0">
                <a:solidFill>
                  <a:schemeClr val="tx2"/>
                </a:solidFill>
              </a:rPr>
              <a:t>เข้าเรียน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56CBBB-D57B-4237-8476-E9ADDC36A0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h-TH" sz="2400" b="1" dirty="0">
                <a:solidFill>
                  <a:schemeClr val="tx2"/>
                </a:solidFill>
              </a:rPr>
              <a:t>การเพิ่มรายวิชา</a:t>
            </a:r>
          </a:p>
          <a:p>
            <a:pPr marL="0" indent="0">
              <a:buNone/>
            </a:pPr>
            <a:r>
              <a:rPr lang="th-TH" b="1" dirty="0">
                <a:solidFill>
                  <a:schemeClr val="tx2"/>
                </a:solidFill>
              </a:rPr>
              <a:t>ให้คลิกเครื่องหมายบวก</a:t>
            </a:r>
          </a:p>
          <a:p>
            <a:pPr marL="0" indent="0">
              <a:buNone/>
            </a:pPr>
            <a:endParaRPr lang="th-TH" sz="2400" b="1" dirty="0">
              <a:solidFill>
                <a:schemeClr val="tx2"/>
              </a:solidFill>
            </a:endParaRPr>
          </a:p>
          <a:p>
            <a:r>
              <a:rPr lang="th-TH" sz="2400" b="1" dirty="0">
                <a:solidFill>
                  <a:schemeClr val="tx2"/>
                </a:solidFill>
              </a:rPr>
              <a:t>การเข้าเรียน </a:t>
            </a:r>
          </a:p>
          <a:p>
            <a:pPr marL="0" indent="0">
              <a:buNone/>
            </a:pPr>
            <a:r>
              <a:rPr lang="th-TH" b="1" dirty="0">
                <a:solidFill>
                  <a:schemeClr val="tx2"/>
                </a:solidFill>
              </a:rPr>
              <a:t>ให้คลิกที่รายวิชาที่ต้องการ</a:t>
            </a:r>
            <a:endParaRPr lang="th-TH" sz="2400" b="1" dirty="0">
              <a:solidFill>
                <a:schemeClr val="tx2"/>
              </a:solidFill>
            </a:endParaRP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158423-15EB-4383-8378-DAEF7650B8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2225" y="1679246"/>
            <a:ext cx="4741380" cy="35763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95FBF54-FC51-41D3-AA30-2AE0257609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4406" y="876300"/>
            <a:ext cx="2366789" cy="4208447"/>
          </a:xfrm>
          <a:prstGeom prst="rect">
            <a:avLst/>
          </a:prstGeom>
        </p:spPr>
      </p:pic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FF02C3CF-1912-473E-BFCE-AF7137F762FA}"/>
              </a:ext>
            </a:extLst>
          </p:cNvPr>
          <p:cNvSpPr/>
          <p:nvPr/>
        </p:nvSpPr>
        <p:spPr>
          <a:xfrm>
            <a:off x="6131607" y="1850165"/>
            <a:ext cx="2038173" cy="559040"/>
          </a:xfrm>
          <a:prstGeom prst="wedgeRectCallout">
            <a:avLst>
              <a:gd name="adj1" fmla="val 10605"/>
              <a:gd name="adj2" fmla="val 7702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dirty="0"/>
              <a:t>ปุ่มเพิ่มรายวิชา</a:t>
            </a:r>
            <a:r>
              <a:rPr lang="en-US" dirty="0"/>
              <a:t>/</a:t>
            </a:r>
            <a:r>
              <a:rPr lang="th-TH" dirty="0"/>
              <a:t>สร้างรายวิชา</a:t>
            </a:r>
            <a:endParaRPr lang="en-US" dirty="0"/>
          </a:p>
        </p:txBody>
      </p:sp>
      <p:sp>
        <p:nvSpPr>
          <p:cNvPr id="11" name="Speech Bubble: Rectangle 10">
            <a:extLst>
              <a:ext uri="{FF2B5EF4-FFF2-40B4-BE49-F238E27FC236}">
                <a16:creationId xmlns:a16="http://schemas.microsoft.com/office/drawing/2014/main" id="{FB763F3E-B8D5-4C8A-8826-D3FF45066F1D}"/>
              </a:ext>
            </a:extLst>
          </p:cNvPr>
          <p:cNvSpPr/>
          <p:nvPr/>
        </p:nvSpPr>
        <p:spPr>
          <a:xfrm>
            <a:off x="9153022" y="5376727"/>
            <a:ext cx="2038173" cy="559040"/>
          </a:xfrm>
          <a:prstGeom prst="wedgeRectCallout">
            <a:avLst>
              <a:gd name="adj1" fmla="val 34085"/>
              <a:gd name="adj2" fmla="val -11635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dirty="0"/>
              <a:t>ปุ่มเพิ่มรายวิชา</a:t>
            </a:r>
            <a:r>
              <a:rPr lang="en-US" dirty="0"/>
              <a:t>/</a:t>
            </a:r>
            <a:r>
              <a:rPr lang="th-TH" dirty="0"/>
              <a:t>สร้างรายวิชา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1325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E1E60-3E40-4B8E-8EF6-595D141A0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1FDB75-26A8-41C8-B387-809B726B25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0A7B97-E068-4E8E-AC6C-C9BA123FF7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112" y="0"/>
            <a:ext cx="108397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523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D1934-38AC-4734-878B-185794B9A6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z="3600" b="1" dirty="0">
                <a:solidFill>
                  <a:schemeClr val="tx2"/>
                </a:solidFill>
              </a:rPr>
              <a:t>การตรวจสอบงาน</a:t>
            </a:r>
            <a:r>
              <a:rPr lang="en-US" sz="3600" b="1" dirty="0">
                <a:solidFill>
                  <a:schemeClr val="tx2"/>
                </a:solidFill>
              </a:rPr>
              <a:t>/</a:t>
            </a:r>
            <a:r>
              <a:rPr lang="th-TH" sz="3600" b="1" dirty="0">
                <a:solidFill>
                  <a:schemeClr val="tx2"/>
                </a:solidFill>
              </a:rPr>
              <a:t>การบ้านที่มอบหมาย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158DCBC-1528-464D-B98F-41019E292E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43098" y="1577412"/>
            <a:ext cx="5281008" cy="4229100"/>
          </a:xfr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A9445137-804C-4A5B-AD3B-CF6F409FB4C0}"/>
              </a:ext>
            </a:extLst>
          </p:cNvPr>
          <p:cNvSpPr/>
          <p:nvPr/>
        </p:nvSpPr>
        <p:spPr>
          <a:xfrm>
            <a:off x="1439966" y="4695914"/>
            <a:ext cx="1170774" cy="32046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0A2AD8E-8F79-4FFE-A82D-5A7768CE13BC}"/>
              </a:ext>
            </a:extLst>
          </p:cNvPr>
          <p:cNvSpPr/>
          <p:nvPr/>
        </p:nvSpPr>
        <p:spPr>
          <a:xfrm>
            <a:off x="1439966" y="5069794"/>
            <a:ext cx="1170774" cy="53126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49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>
</file>

<file path=ppt/theme/theme1.xml><?xml version="1.0" encoding="utf-8"?>
<a:theme xmlns:a="http://schemas.openxmlformats.org/drawingml/2006/main" name="Nature Illustration 16x9">
  <a:themeElements>
    <a:clrScheme name="Nature Illustration">
      <a:dk1>
        <a:srgbClr val="9A5315"/>
      </a:dk1>
      <a:lt1>
        <a:srgbClr val="FFFFFF"/>
      </a:lt1>
      <a:dk2>
        <a:srgbClr val="000000"/>
      </a:dk2>
      <a:lt2>
        <a:srgbClr val="D1E5F9"/>
      </a:lt2>
      <a:accent1>
        <a:srgbClr val="F3771A"/>
      </a:accent1>
      <a:accent2>
        <a:srgbClr val="8BBEF1"/>
      </a:accent2>
      <a:accent3>
        <a:srgbClr val="6DC025"/>
      </a:accent3>
      <a:accent4>
        <a:srgbClr val="9A5315"/>
      </a:accent4>
      <a:accent5>
        <a:srgbClr val="F1471F"/>
      </a:accent5>
      <a:accent6>
        <a:srgbClr val="DA6FDF"/>
      </a:accent6>
      <a:hlink>
        <a:srgbClr val="6DC025"/>
      </a:hlink>
      <a:folHlink>
        <a:srgbClr val="9A5315"/>
      </a:folHlink>
    </a:clrScheme>
    <a:fontScheme name="Segoe Print">
      <a:majorFont>
        <a:latin typeface="Segoe Print"/>
        <a:ea typeface=""/>
        <a:cs typeface=""/>
      </a:majorFont>
      <a:minorFont>
        <a:latin typeface="Segoe Prin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3431377.potx" id="{56A48130-F36A-41C3-8C0C-0EF853C6708B}" vid="{0432F83B-7085-406B-BFE7-677E72A6CADA}"/>
    </a:ext>
  </a:extLst>
</a:theme>
</file>

<file path=ppt/theme/theme2.xml><?xml version="1.0" encoding="utf-8"?>
<a:theme xmlns:a="http://schemas.openxmlformats.org/drawingml/2006/main" name="Office Theme">
  <a:themeElements>
    <a:clrScheme name="Nature Illustration">
      <a:dk1>
        <a:srgbClr val="9A5315"/>
      </a:dk1>
      <a:lt1>
        <a:srgbClr val="FFFFFF"/>
      </a:lt1>
      <a:dk2>
        <a:srgbClr val="000000"/>
      </a:dk2>
      <a:lt2>
        <a:srgbClr val="D1E5F9"/>
      </a:lt2>
      <a:accent1>
        <a:srgbClr val="F3771A"/>
      </a:accent1>
      <a:accent2>
        <a:srgbClr val="8BBEF1"/>
      </a:accent2>
      <a:accent3>
        <a:srgbClr val="6DC025"/>
      </a:accent3>
      <a:accent4>
        <a:srgbClr val="9A5315"/>
      </a:accent4>
      <a:accent5>
        <a:srgbClr val="F1471F"/>
      </a:accent5>
      <a:accent6>
        <a:srgbClr val="DA6FDF"/>
      </a:accent6>
      <a:hlink>
        <a:srgbClr val="6DC025"/>
      </a:hlink>
      <a:folHlink>
        <a:srgbClr val="9A5315"/>
      </a:folHlink>
    </a:clrScheme>
    <a:fontScheme name="Segoe Print">
      <a:majorFont>
        <a:latin typeface="Segoe Print"/>
        <a:ea typeface=""/>
        <a:cs typeface=""/>
      </a:majorFont>
      <a:minorFont>
        <a:latin typeface="Segoe Prin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Nature Illustration">
      <a:dk1>
        <a:srgbClr val="9A5315"/>
      </a:dk1>
      <a:lt1>
        <a:srgbClr val="FFFFFF"/>
      </a:lt1>
      <a:dk2>
        <a:srgbClr val="000000"/>
      </a:dk2>
      <a:lt2>
        <a:srgbClr val="D1E5F9"/>
      </a:lt2>
      <a:accent1>
        <a:srgbClr val="F3771A"/>
      </a:accent1>
      <a:accent2>
        <a:srgbClr val="8BBEF1"/>
      </a:accent2>
      <a:accent3>
        <a:srgbClr val="6DC025"/>
      </a:accent3>
      <a:accent4>
        <a:srgbClr val="9A5315"/>
      </a:accent4>
      <a:accent5>
        <a:srgbClr val="F1471F"/>
      </a:accent5>
      <a:accent6>
        <a:srgbClr val="DA6FDF"/>
      </a:accent6>
      <a:hlink>
        <a:srgbClr val="6DC025"/>
      </a:hlink>
      <a:folHlink>
        <a:srgbClr val="9A5315"/>
      </a:folHlink>
    </a:clrScheme>
    <a:fontScheme name="Segoe Print">
      <a:majorFont>
        <a:latin typeface="Segoe Print"/>
        <a:ea typeface=""/>
        <a:cs typeface=""/>
      </a:majorFont>
      <a:minorFont>
        <a:latin typeface="Segoe Prin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Rainbow presentation</Template>
  <TotalTime>843</TotalTime>
  <Words>570</Words>
  <Application>Microsoft Office PowerPoint</Application>
  <PresentationFormat>Widescreen</PresentationFormat>
  <Paragraphs>79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Angsana New</vt:lpstr>
      <vt:lpstr>Arial</vt:lpstr>
      <vt:lpstr>Google Sans</vt:lpstr>
      <vt:lpstr>open sans</vt:lpstr>
      <vt:lpstr>Segoe Print</vt:lpstr>
      <vt:lpstr>Nature Illustration 16x9</vt:lpstr>
      <vt:lpstr>การใช้เครื่องมือออนไลน์เพื่อการศึกษา #2 Google Classroom &amp; Google Meet</vt:lpstr>
      <vt:lpstr>เนื้อหาการบรรยาย</vt:lpstr>
      <vt:lpstr>1) Google Classroom</vt:lpstr>
      <vt:lpstr>1) Google Classroom</vt:lpstr>
      <vt:lpstr>การเข้าสู่ Google Classroom (บน PC)</vt:lpstr>
      <vt:lpstr>การเข้า Classroom บน Mobile</vt:lpstr>
      <vt:lpstr>การเพิ่มรายวิชา / การเข้าเรียน </vt:lpstr>
      <vt:lpstr>PowerPoint Presentation</vt:lpstr>
      <vt:lpstr>การตรวจสอบงาน/การบ้านที่มอบหมาย</vt:lpstr>
      <vt:lpstr>การส่งงาน/การบ้าน</vt:lpstr>
      <vt:lpstr>ผู้เรียนสามารถดูผลการตรวจให้คะแนนของผู้สอนได้</vt:lpstr>
      <vt:lpstr>สาธิตการใช้ Google Classroom</vt:lpstr>
      <vt:lpstr>2) Google Meet</vt:lpstr>
      <vt:lpstr>แนะนำ Google Meet</vt:lpstr>
      <vt:lpstr>การเข้าใช้ Google Meet   (Start Meeting)</vt:lpstr>
      <vt:lpstr>การเข้าใช้ Google Meet   (Join Meeting)</vt:lpstr>
      <vt:lpstr>การจัดการไมโครโฟน ลำโพง กล้อง</vt:lpstr>
      <vt:lpstr>การแชร์หน้าจอ สื่อ</vt:lpstr>
      <vt:lpstr>การส่งข้อความ</vt:lpstr>
      <vt:lpstr>การบันทึกการประชุม</vt:lpstr>
      <vt:lpstr>3) แนะนำโปรแกรมในชุด G-Suite</vt:lpstr>
      <vt:lpstr>Google drive</vt:lpstr>
      <vt:lpstr>Docs / Sheet / Slide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การใช้เครื่องมือออนไลน์เพื่อการศึกษา #2 Google Classroom &amp; Google Meet</dc:title>
  <dc:creator>Tawan Phurat</dc:creator>
  <cp:lastModifiedBy>Tawan Phurat</cp:lastModifiedBy>
  <cp:revision>27</cp:revision>
  <dcterms:created xsi:type="dcterms:W3CDTF">2020-08-04T17:18:55Z</dcterms:created>
  <dcterms:modified xsi:type="dcterms:W3CDTF">2020-08-05T07:23:02Z</dcterms:modified>
</cp:coreProperties>
</file>